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0"/>
  </p:notesMasterIdLst>
  <p:sldIdLst>
    <p:sldId id="256" r:id="rId2"/>
    <p:sldId id="257" r:id="rId3"/>
    <p:sldId id="258" r:id="rId4"/>
    <p:sldId id="278" r:id="rId5"/>
    <p:sldId id="280" r:id="rId6"/>
    <p:sldId id="304" r:id="rId7"/>
    <p:sldId id="281" r:id="rId8"/>
    <p:sldId id="282" r:id="rId9"/>
    <p:sldId id="292" r:id="rId10"/>
    <p:sldId id="296" r:id="rId11"/>
    <p:sldId id="297" r:id="rId12"/>
    <p:sldId id="305" r:id="rId13"/>
    <p:sldId id="299" r:id="rId14"/>
    <p:sldId id="300" r:id="rId15"/>
    <p:sldId id="301" r:id="rId16"/>
    <p:sldId id="317" r:id="rId17"/>
    <p:sldId id="283" r:id="rId18"/>
    <p:sldId id="284" r:id="rId19"/>
    <p:sldId id="285" r:id="rId20"/>
    <p:sldId id="286" r:id="rId21"/>
    <p:sldId id="287" r:id="rId22"/>
    <p:sldId id="288" r:id="rId23"/>
    <p:sldId id="289" r:id="rId24"/>
    <p:sldId id="290" r:id="rId25"/>
    <p:sldId id="302" r:id="rId26"/>
    <p:sldId id="291" r:id="rId27"/>
    <p:sldId id="303" r:id="rId28"/>
    <p:sldId id="306" r:id="rId29"/>
    <p:sldId id="307" r:id="rId30"/>
    <p:sldId id="308" r:id="rId31"/>
    <p:sldId id="309" r:id="rId32"/>
    <p:sldId id="310" r:id="rId33"/>
    <p:sldId id="311" r:id="rId34"/>
    <p:sldId id="312" r:id="rId35"/>
    <p:sldId id="313" r:id="rId36"/>
    <p:sldId id="314" r:id="rId37"/>
    <p:sldId id="315" r:id="rId38"/>
    <p:sldId id="293" r:id="rId3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 autoAdjust="0"/>
    <p:restoredTop sz="92719" autoAdjust="0"/>
  </p:normalViewPr>
  <p:slideViewPr>
    <p:cSldViewPr snapToGrid="0">
      <p:cViewPr varScale="1">
        <p:scale>
          <a:sx n="150" d="100"/>
          <a:sy n="150" d="100"/>
        </p:scale>
        <p:origin x="588" y="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钦波 孙" userId="b1fc6dd5df15ac9a" providerId="LiveId" clId="{80D1974B-F474-48F5-8834-87FFBDFC541B}"/>
    <pc:docChg chg="undo custSel addSld delSld modSld">
      <pc:chgData name="钦波 孙" userId="b1fc6dd5df15ac9a" providerId="LiveId" clId="{80D1974B-F474-48F5-8834-87FFBDFC541B}" dt="2021-09-10T08:20:01.876" v="867" actId="313"/>
      <pc:docMkLst>
        <pc:docMk/>
      </pc:docMkLst>
      <pc:sldChg chg="modSp mod">
        <pc:chgData name="钦波 孙" userId="b1fc6dd5df15ac9a" providerId="LiveId" clId="{80D1974B-F474-48F5-8834-87FFBDFC541B}" dt="2021-09-10T06:40:31.601" v="25"/>
        <pc:sldMkLst>
          <pc:docMk/>
          <pc:sldMk cId="2470016289" sldId="256"/>
        </pc:sldMkLst>
        <pc:spChg chg="mod">
          <ac:chgData name="钦波 孙" userId="b1fc6dd5df15ac9a" providerId="LiveId" clId="{80D1974B-F474-48F5-8834-87FFBDFC541B}" dt="2021-09-10T06:40:31.601" v="25"/>
          <ac:spMkLst>
            <pc:docMk/>
            <pc:sldMk cId="2470016289" sldId="256"/>
            <ac:spMk id="3" creationId="{BECF8842-0E9D-4359-A50C-8731247B9FD3}"/>
          </ac:spMkLst>
        </pc:spChg>
      </pc:sldChg>
      <pc:sldChg chg="modSp mod">
        <pc:chgData name="钦波 孙" userId="b1fc6dd5df15ac9a" providerId="LiveId" clId="{80D1974B-F474-48F5-8834-87FFBDFC541B}" dt="2021-09-10T08:20:01.876" v="867" actId="313"/>
        <pc:sldMkLst>
          <pc:docMk/>
          <pc:sldMk cId="2949149417" sldId="257"/>
        </pc:sldMkLst>
        <pc:spChg chg="mod">
          <ac:chgData name="钦波 孙" userId="b1fc6dd5df15ac9a" providerId="LiveId" clId="{80D1974B-F474-48F5-8834-87FFBDFC541B}" dt="2021-09-10T08:20:01.876" v="867" actId="313"/>
          <ac:spMkLst>
            <pc:docMk/>
            <pc:sldMk cId="2949149417" sldId="257"/>
            <ac:spMk id="3" creationId="{8B012534-9427-4E41-895F-094903B212E6}"/>
          </ac:spMkLst>
        </pc:spChg>
      </pc:sldChg>
      <pc:sldChg chg="modSp mod">
        <pc:chgData name="钦波 孙" userId="b1fc6dd5df15ac9a" providerId="LiveId" clId="{80D1974B-F474-48F5-8834-87FFBDFC541B}" dt="2021-09-10T06:44:54.027" v="168" actId="6549"/>
        <pc:sldMkLst>
          <pc:docMk/>
          <pc:sldMk cId="3048373298" sldId="278"/>
        </pc:sldMkLst>
        <pc:spChg chg="mod">
          <ac:chgData name="钦波 孙" userId="b1fc6dd5df15ac9a" providerId="LiveId" clId="{80D1974B-F474-48F5-8834-87FFBDFC541B}" dt="2021-09-10T06:44:54.027" v="168" actId="6549"/>
          <ac:spMkLst>
            <pc:docMk/>
            <pc:sldMk cId="3048373298" sldId="278"/>
            <ac:spMk id="6" creationId="{00000000-0000-0000-0000-000000000000}"/>
          </ac:spMkLst>
        </pc:spChg>
      </pc:sldChg>
      <pc:sldChg chg="modSp mod">
        <pc:chgData name="钦波 孙" userId="b1fc6dd5df15ac9a" providerId="LiveId" clId="{80D1974B-F474-48F5-8834-87FFBDFC541B}" dt="2021-09-10T08:19:31.291" v="865" actId="313"/>
        <pc:sldMkLst>
          <pc:docMk/>
          <pc:sldMk cId="2140898688" sldId="288"/>
        </pc:sldMkLst>
        <pc:spChg chg="mod">
          <ac:chgData name="钦波 孙" userId="b1fc6dd5df15ac9a" providerId="LiveId" clId="{80D1974B-F474-48F5-8834-87FFBDFC541B}" dt="2021-09-10T08:19:27.735" v="864" actId="20577"/>
          <ac:spMkLst>
            <pc:docMk/>
            <pc:sldMk cId="2140898688" sldId="288"/>
            <ac:spMk id="2" creationId="{BE6A7062-6A87-463F-8C5B-BBB78C73A0D2}"/>
          </ac:spMkLst>
        </pc:spChg>
        <pc:spChg chg="mod">
          <ac:chgData name="钦波 孙" userId="b1fc6dd5df15ac9a" providerId="LiveId" clId="{80D1974B-F474-48F5-8834-87FFBDFC541B}" dt="2021-09-10T08:19:31.291" v="865" actId="313"/>
          <ac:spMkLst>
            <pc:docMk/>
            <pc:sldMk cId="2140898688" sldId="288"/>
            <ac:spMk id="3" creationId="{DDAB4B2A-21DC-4343-823B-59ED1815264F}"/>
          </ac:spMkLst>
        </pc:spChg>
      </pc:sldChg>
      <pc:sldChg chg="modSp mod">
        <pc:chgData name="钦波 孙" userId="b1fc6dd5df15ac9a" providerId="LiveId" clId="{80D1974B-F474-48F5-8834-87FFBDFC541B}" dt="2021-09-10T08:19:21.405" v="862" actId="20577"/>
        <pc:sldMkLst>
          <pc:docMk/>
          <pc:sldMk cId="2234704012" sldId="289"/>
        </pc:sldMkLst>
        <pc:spChg chg="mod">
          <ac:chgData name="钦波 孙" userId="b1fc6dd5df15ac9a" providerId="LiveId" clId="{80D1974B-F474-48F5-8834-87FFBDFC541B}" dt="2021-09-10T08:19:21.405" v="862" actId="20577"/>
          <ac:spMkLst>
            <pc:docMk/>
            <pc:sldMk cId="2234704012" sldId="289"/>
            <ac:spMk id="2" creationId="{BE6A7062-6A87-463F-8C5B-BBB78C73A0D2}"/>
          </ac:spMkLst>
        </pc:spChg>
      </pc:sldChg>
      <pc:sldChg chg="modSp mod">
        <pc:chgData name="钦波 孙" userId="b1fc6dd5df15ac9a" providerId="LiveId" clId="{80D1974B-F474-48F5-8834-87FFBDFC541B}" dt="2021-09-10T08:19:17.467" v="860" actId="20577"/>
        <pc:sldMkLst>
          <pc:docMk/>
          <pc:sldMk cId="2919369407" sldId="290"/>
        </pc:sldMkLst>
        <pc:spChg chg="mod">
          <ac:chgData name="钦波 孙" userId="b1fc6dd5df15ac9a" providerId="LiveId" clId="{80D1974B-F474-48F5-8834-87FFBDFC541B}" dt="2021-09-10T08:19:17.467" v="860" actId="20577"/>
          <ac:spMkLst>
            <pc:docMk/>
            <pc:sldMk cId="2919369407" sldId="290"/>
            <ac:spMk id="2" creationId="{BE6A7062-6A87-463F-8C5B-BBB78C73A0D2}"/>
          </ac:spMkLst>
        </pc:spChg>
      </pc:sldChg>
      <pc:sldChg chg="modSp mod">
        <pc:chgData name="钦波 孙" userId="b1fc6dd5df15ac9a" providerId="LiveId" clId="{80D1974B-F474-48F5-8834-87FFBDFC541B}" dt="2021-09-10T08:19:06.864" v="857" actId="20577"/>
        <pc:sldMkLst>
          <pc:docMk/>
          <pc:sldMk cId="2380680394" sldId="291"/>
        </pc:sldMkLst>
        <pc:spChg chg="mod">
          <ac:chgData name="钦波 孙" userId="b1fc6dd5df15ac9a" providerId="LiveId" clId="{80D1974B-F474-48F5-8834-87FFBDFC541B}" dt="2021-09-10T08:19:06.864" v="857" actId="20577"/>
          <ac:spMkLst>
            <pc:docMk/>
            <pc:sldMk cId="2380680394" sldId="291"/>
            <ac:spMk id="2" creationId="{BE6A7062-6A87-463F-8C5B-BBB78C73A0D2}"/>
          </ac:spMkLst>
        </pc:spChg>
      </pc:sldChg>
      <pc:sldChg chg="modSp mod">
        <pc:chgData name="钦波 孙" userId="b1fc6dd5df15ac9a" providerId="LiveId" clId="{80D1974B-F474-48F5-8834-87FFBDFC541B}" dt="2021-09-10T08:19:10.670" v="858" actId="313"/>
        <pc:sldMkLst>
          <pc:docMk/>
          <pc:sldMk cId="959177948" sldId="302"/>
        </pc:sldMkLst>
        <pc:spChg chg="mod">
          <ac:chgData name="钦波 孙" userId="b1fc6dd5df15ac9a" providerId="LiveId" clId="{80D1974B-F474-48F5-8834-87FFBDFC541B}" dt="2021-09-10T08:19:10.670" v="858" actId="313"/>
          <ac:spMkLst>
            <pc:docMk/>
            <pc:sldMk cId="959177948" sldId="302"/>
            <ac:spMk id="5" creationId="{D1FEDA10-3B15-46C8-8AC2-EC10C2819D98}"/>
          </ac:spMkLst>
        </pc:spChg>
      </pc:sldChg>
      <pc:sldChg chg="modSp mod">
        <pc:chgData name="钦波 孙" userId="b1fc6dd5df15ac9a" providerId="LiveId" clId="{80D1974B-F474-48F5-8834-87FFBDFC541B}" dt="2021-09-10T08:19:01.386" v="855" actId="20577"/>
        <pc:sldMkLst>
          <pc:docMk/>
          <pc:sldMk cId="779774522" sldId="303"/>
        </pc:sldMkLst>
        <pc:spChg chg="mod">
          <ac:chgData name="钦波 孙" userId="b1fc6dd5df15ac9a" providerId="LiveId" clId="{80D1974B-F474-48F5-8834-87FFBDFC541B}" dt="2021-09-10T08:19:01.386" v="855" actId="20577"/>
          <ac:spMkLst>
            <pc:docMk/>
            <pc:sldMk cId="779774522" sldId="303"/>
            <ac:spMk id="2" creationId="{C8CEF432-2709-45D2-9325-9424F310568D}"/>
          </ac:spMkLst>
        </pc:spChg>
      </pc:sldChg>
      <pc:sldChg chg="modSp mod">
        <pc:chgData name="钦波 孙" userId="b1fc6dd5df15ac9a" providerId="LiveId" clId="{80D1974B-F474-48F5-8834-87FFBDFC541B}" dt="2021-09-10T08:18:56.958" v="853" actId="20577"/>
        <pc:sldMkLst>
          <pc:docMk/>
          <pc:sldMk cId="3301367432" sldId="306"/>
        </pc:sldMkLst>
        <pc:spChg chg="mod">
          <ac:chgData name="钦波 孙" userId="b1fc6dd5df15ac9a" providerId="LiveId" clId="{80D1974B-F474-48F5-8834-87FFBDFC541B}" dt="2021-09-10T08:18:56.958" v="853" actId="20577"/>
          <ac:spMkLst>
            <pc:docMk/>
            <pc:sldMk cId="3301367432" sldId="306"/>
            <ac:spMk id="2" creationId="{C8CEF432-2709-45D2-9325-9424F310568D}"/>
          </ac:spMkLst>
        </pc:spChg>
      </pc:sldChg>
      <pc:sldChg chg="modSp mod">
        <pc:chgData name="钦波 孙" userId="b1fc6dd5df15ac9a" providerId="LiveId" clId="{80D1974B-F474-48F5-8834-87FFBDFC541B}" dt="2021-09-10T08:18:52.760" v="851" actId="20577"/>
        <pc:sldMkLst>
          <pc:docMk/>
          <pc:sldMk cId="858812660" sldId="307"/>
        </pc:sldMkLst>
        <pc:spChg chg="mod">
          <ac:chgData name="钦波 孙" userId="b1fc6dd5df15ac9a" providerId="LiveId" clId="{80D1974B-F474-48F5-8834-87FFBDFC541B}" dt="2021-09-10T08:18:52.760" v="851" actId="20577"/>
          <ac:spMkLst>
            <pc:docMk/>
            <pc:sldMk cId="858812660" sldId="307"/>
            <ac:spMk id="2" creationId="{C8CEF432-2709-45D2-9325-9424F310568D}"/>
          </ac:spMkLst>
        </pc:spChg>
      </pc:sldChg>
      <pc:sldChg chg="modSp mod">
        <pc:chgData name="钦波 孙" userId="b1fc6dd5df15ac9a" providerId="LiveId" clId="{80D1974B-F474-48F5-8834-87FFBDFC541B}" dt="2021-09-10T08:18:48.368" v="849" actId="20577"/>
        <pc:sldMkLst>
          <pc:docMk/>
          <pc:sldMk cId="3319395102" sldId="308"/>
        </pc:sldMkLst>
        <pc:spChg chg="mod">
          <ac:chgData name="钦波 孙" userId="b1fc6dd5df15ac9a" providerId="LiveId" clId="{80D1974B-F474-48F5-8834-87FFBDFC541B}" dt="2021-09-10T08:18:48.368" v="849" actId="20577"/>
          <ac:spMkLst>
            <pc:docMk/>
            <pc:sldMk cId="3319395102" sldId="308"/>
            <ac:spMk id="2" creationId="{C8CEF432-2709-45D2-9325-9424F310568D}"/>
          </ac:spMkLst>
        </pc:spChg>
      </pc:sldChg>
      <pc:sldChg chg="modSp mod">
        <pc:chgData name="钦波 孙" userId="b1fc6dd5df15ac9a" providerId="LiveId" clId="{80D1974B-F474-48F5-8834-87FFBDFC541B}" dt="2021-09-10T08:18:43.798" v="847" actId="20577"/>
        <pc:sldMkLst>
          <pc:docMk/>
          <pc:sldMk cId="3893180671" sldId="309"/>
        </pc:sldMkLst>
        <pc:spChg chg="mod">
          <ac:chgData name="钦波 孙" userId="b1fc6dd5df15ac9a" providerId="LiveId" clId="{80D1974B-F474-48F5-8834-87FFBDFC541B}" dt="2021-09-10T08:18:43.798" v="847" actId="20577"/>
          <ac:spMkLst>
            <pc:docMk/>
            <pc:sldMk cId="3893180671" sldId="309"/>
            <ac:spMk id="2" creationId="{C8CEF432-2709-45D2-9325-9424F310568D}"/>
          </ac:spMkLst>
        </pc:spChg>
      </pc:sldChg>
      <pc:sldChg chg="modSp mod">
        <pc:chgData name="钦波 孙" userId="b1fc6dd5df15ac9a" providerId="LiveId" clId="{80D1974B-F474-48F5-8834-87FFBDFC541B}" dt="2021-09-10T08:18:39.261" v="845" actId="20577"/>
        <pc:sldMkLst>
          <pc:docMk/>
          <pc:sldMk cId="2197228385" sldId="310"/>
        </pc:sldMkLst>
        <pc:spChg chg="mod">
          <ac:chgData name="钦波 孙" userId="b1fc6dd5df15ac9a" providerId="LiveId" clId="{80D1974B-F474-48F5-8834-87FFBDFC541B}" dt="2021-09-10T08:18:39.261" v="845" actId="20577"/>
          <ac:spMkLst>
            <pc:docMk/>
            <pc:sldMk cId="2197228385" sldId="310"/>
            <ac:spMk id="2" creationId="{C8CEF432-2709-45D2-9325-9424F310568D}"/>
          </ac:spMkLst>
        </pc:spChg>
      </pc:sldChg>
      <pc:sldChg chg="modSp mod">
        <pc:chgData name="钦波 孙" userId="b1fc6dd5df15ac9a" providerId="LiveId" clId="{80D1974B-F474-48F5-8834-87FFBDFC541B}" dt="2021-09-10T08:18:35.068" v="843" actId="20577"/>
        <pc:sldMkLst>
          <pc:docMk/>
          <pc:sldMk cId="3780939707" sldId="311"/>
        </pc:sldMkLst>
        <pc:spChg chg="mod">
          <ac:chgData name="钦波 孙" userId="b1fc6dd5df15ac9a" providerId="LiveId" clId="{80D1974B-F474-48F5-8834-87FFBDFC541B}" dt="2021-09-10T08:18:35.068" v="843" actId="20577"/>
          <ac:spMkLst>
            <pc:docMk/>
            <pc:sldMk cId="3780939707" sldId="311"/>
            <ac:spMk id="2" creationId="{C8CEF432-2709-45D2-9325-9424F310568D}"/>
          </ac:spMkLst>
        </pc:spChg>
      </pc:sldChg>
      <pc:sldChg chg="modSp mod">
        <pc:chgData name="钦波 孙" userId="b1fc6dd5df15ac9a" providerId="LiveId" clId="{80D1974B-F474-48F5-8834-87FFBDFC541B}" dt="2021-09-10T08:18:29.614" v="841" actId="20577"/>
        <pc:sldMkLst>
          <pc:docMk/>
          <pc:sldMk cId="1120233517" sldId="312"/>
        </pc:sldMkLst>
        <pc:spChg chg="mod">
          <ac:chgData name="钦波 孙" userId="b1fc6dd5df15ac9a" providerId="LiveId" clId="{80D1974B-F474-48F5-8834-87FFBDFC541B}" dt="2021-09-10T08:18:29.614" v="841" actId="20577"/>
          <ac:spMkLst>
            <pc:docMk/>
            <pc:sldMk cId="1120233517" sldId="312"/>
            <ac:spMk id="2" creationId="{C8CEF432-2709-45D2-9325-9424F310568D}"/>
          </ac:spMkLst>
        </pc:spChg>
      </pc:sldChg>
      <pc:sldChg chg="modSp mod">
        <pc:chgData name="钦波 孙" userId="b1fc6dd5df15ac9a" providerId="LiveId" clId="{80D1974B-F474-48F5-8834-87FFBDFC541B}" dt="2021-09-10T08:18:24.553" v="839" actId="20577"/>
        <pc:sldMkLst>
          <pc:docMk/>
          <pc:sldMk cId="386191742" sldId="313"/>
        </pc:sldMkLst>
        <pc:spChg chg="mod">
          <ac:chgData name="钦波 孙" userId="b1fc6dd5df15ac9a" providerId="LiveId" clId="{80D1974B-F474-48F5-8834-87FFBDFC541B}" dt="2021-09-10T08:18:24.553" v="839" actId="20577"/>
          <ac:spMkLst>
            <pc:docMk/>
            <pc:sldMk cId="386191742" sldId="313"/>
            <ac:spMk id="2" creationId="{C8CEF432-2709-45D2-9325-9424F310568D}"/>
          </ac:spMkLst>
        </pc:spChg>
      </pc:sldChg>
      <pc:sldChg chg="modSp mod">
        <pc:chgData name="钦波 孙" userId="b1fc6dd5df15ac9a" providerId="LiveId" clId="{80D1974B-F474-48F5-8834-87FFBDFC541B}" dt="2021-09-10T08:18:20.246" v="837" actId="20577"/>
        <pc:sldMkLst>
          <pc:docMk/>
          <pc:sldMk cId="212549383" sldId="314"/>
        </pc:sldMkLst>
        <pc:spChg chg="mod">
          <ac:chgData name="钦波 孙" userId="b1fc6dd5df15ac9a" providerId="LiveId" clId="{80D1974B-F474-48F5-8834-87FFBDFC541B}" dt="2021-09-10T08:18:20.246" v="837" actId="20577"/>
          <ac:spMkLst>
            <pc:docMk/>
            <pc:sldMk cId="212549383" sldId="314"/>
            <ac:spMk id="2" creationId="{C8CEF432-2709-45D2-9325-9424F310568D}"/>
          </ac:spMkLst>
        </pc:spChg>
      </pc:sldChg>
      <pc:sldChg chg="modSp mod">
        <pc:chgData name="钦波 孙" userId="b1fc6dd5df15ac9a" providerId="LiveId" clId="{80D1974B-F474-48F5-8834-87FFBDFC541B}" dt="2021-09-10T08:18:16.845" v="836" actId="20577"/>
        <pc:sldMkLst>
          <pc:docMk/>
          <pc:sldMk cId="1145740189" sldId="315"/>
        </pc:sldMkLst>
        <pc:spChg chg="mod">
          <ac:chgData name="钦波 孙" userId="b1fc6dd5df15ac9a" providerId="LiveId" clId="{80D1974B-F474-48F5-8834-87FFBDFC541B}" dt="2021-09-10T08:18:16.845" v="836" actId="20577"/>
          <ac:spMkLst>
            <pc:docMk/>
            <pc:sldMk cId="1145740189" sldId="315"/>
            <ac:spMk id="2" creationId="{C8CEF432-2709-45D2-9325-9424F310568D}"/>
          </ac:spMkLst>
        </pc:spChg>
      </pc:sldChg>
      <pc:sldChg chg="new del">
        <pc:chgData name="钦波 孙" userId="b1fc6dd5df15ac9a" providerId="LiveId" clId="{80D1974B-F474-48F5-8834-87FFBDFC541B}" dt="2021-09-10T06:44:18.667" v="152" actId="680"/>
        <pc:sldMkLst>
          <pc:docMk/>
          <pc:sldMk cId="3631547290" sldId="316"/>
        </pc:sldMkLst>
      </pc:sldChg>
      <pc:sldChg chg="new del">
        <pc:chgData name="钦波 孙" userId="b1fc6dd5df15ac9a" providerId="LiveId" clId="{80D1974B-F474-48F5-8834-87FFBDFC541B}" dt="2021-09-10T08:17:47.930" v="833" actId="47"/>
        <pc:sldMkLst>
          <pc:docMk/>
          <pc:sldMk cId="4210047985" sldId="316"/>
        </pc:sldMkLst>
      </pc:sldChg>
      <pc:sldChg chg="addSp delSp modSp add mod">
        <pc:chgData name="钦波 孙" userId="b1fc6dd5df15ac9a" providerId="LiveId" clId="{80D1974B-F474-48F5-8834-87FFBDFC541B}" dt="2021-09-10T08:17:43.828" v="832" actId="1076"/>
        <pc:sldMkLst>
          <pc:docMk/>
          <pc:sldMk cId="2364714586" sldId="317"/>
        </pc:sldMkLst>
        <pc:spChg chg="mod">
          <ac:chgData name="钦波 孙" userId="b1fc6dd5df15ac9a" providerId="LiveId" clId="{80D1974B-F474-48F5-8834-87FFBDFC541B}" dt="2021-09-10T06:52:14.160" v="611" actId="207"/>
          <ac:spMkLst>
            <pc:docMk/>
            <pc:sldMk cId="2364714586" sldId="317"/>
            <ac:spMk id="2" creationId="{BE6A7062-6A87-463F-8C5B-BBB78C73A0D2}"/>
          </ac:spMkLst>
        </pc:spChg>
        <pc:spChg chg="mod">
          <ac:chgData name="钦波 孙" userId="b1fc6dd5df15ac9a" providerId="LiveId" clId="{80D1974B-F474-48F5-8834-87FFBDFC541B}" dt="2021-09-10T08:17:39.349" v="830" actId="1076"/>
          <ac:spMkLst>
            <pc:docMk/>
            <pc:sldMk cId="2364714586" sldId="317"/>
            <ac:spMk id="9" creationId="{DBFD499A-F5AF-4716-8499-8E9655C6809D}"/>
          </ac:spMkLst>
        </pc:spChg>
        <pc:spChg chg="del">
          <ac:chgData name="钦波 孙" userId="b1fc6dd5df15ac9a" providerId="LiveId" clId="{80D1974B-F474-48F5-8834-87FFBDFC541B}" dt="2021-09-10T06:53:49.980" v="733" actId="478"/>
          <ac:spMkLst>
            <pc:docMk/>
            <pc:sldMk cId="2364714586" sldId="317"/>
            <ac:spMk id="10" creationId="{58B4C279-25F7-4C0C-9F09-2C90E98D3543}"/>
          </ac:spMkLst>
        </pc:spChg>
        <pc:picChg chg="add del mod">
          <ac:chgData name="钦波 孙" userId="b1fc6dd5df15ac9a" providerId="LiveId" clId="{80D1974B-F474-48F5-8834-87FFBDFC541B}" dt="2021-09-10T08:16:17.706" v="767" actId="478"/>
          <ac:picMkLst>
            <pc:docMk/>
            <pc:sldMk cId="2364714586" sldId="317"/>
            <ac:picMk id="4" creationId="{DD7EDCAF-3C42-4F47-979A-60FF66910E23}"/>
          </ac:picMkLst>
        </pc:picChg>
        <pc:picChg chg="del">
          <ac:chgData name="钦波 孙" userId="b1fc6dd5df15ac9a" providerId="LiveId" clId="{80D1974B-F474-48F5-8834-87FFBDFC541B}" dt="2021-09-10T06:48:47.672" v="399" actId="478"/>
          <ac:picMkLst>
            <pc:docMk/>
            <pc:sldMk cId="2364714586" sldId="317"/>
            <ac:picMk id="5" creationId="{44C0C655-E3D8-48FC-9BBC-C2E67A4E1338}"/>
          </ac:picMkLst>
        </pc:picChg>
        <pc:picChg chg="del">
          <ac:chgData name="钦波 孙" userId="b1fc6dd5df15ac9a" providerId="LiveId" clId="{80D1974B-F474-48F5-8834-87FFBDFC541B}" dt="2021-09-10T06:48:45.748" v="398" actId="478"/>
          <ac:picMkLst>
            <pc:docMk/>
            <pc:sldMk cId="2364714586" sldId="317"/>
            <ac:picMk id="7" creationId="{2222570D-84E0-4FDE-9BAE-9956F0CC8058}"/>
          </ac:picMkLst>
        </pc:picChg>
        <pc:picChg chg="add mod">
          <ac:chgData name="钦波 孙" userId="b1fc6dd5df15ac9a" providerId="LiveId" clId="{80D1974B-F474-48F5-8834-87FFBDFC541B}" dt="2021-09-10T08:17:43.828" v="832" actId="1076"/>
          <ac:picMkLst>
            <pc:docMk/>
            <pc:sldMk cId="2364714586" sldId="317"/>
            <ac:picMk id="8" creationId="{A06C8201-B1AD-4ACA-B9F3-85873D0D3DB7}"/>
          </ac:picMkLst>
        </pc:picChg>
        <pc:picChg chg="add mod">
          <ac:chgData name="钦波 孙" userId="b1fc6dd5df15ac9a" providerId="LiveId" clId="{80D1974B-F474-48F5-8834-87FFBDFC541B}" dt="2021-09-10T08:17:43.828" v="832" actId="1076"/>
          <ac:picMkLst>
            <pc:docMk/>
            <pc:sldMk cId="2364714586" sldId="317"/>
            <ac:picMk id="12" creationId="{806D1D7B-5CC5-47E5-A035-0EDD97E5EDFD}"/>
          </ac:picMkLst>
        </pc:picChg>
        <pc:picChg chg="add mod">
          <ac:chgData name="钦波 孙" userId="b1fc6dd5df15ac9a" providerId="LiveId" clId="{80D1974B-F474-48F5-8834-87FFBDFC541B}" dt="2021-09-10T08:17:43.828" v="832" actId="1076"/>
          <ac:picMkLst>
            <pc:docMk/>
            <pc:sldMk cId="2364714586" sldId="317"/>
            <ac:picMk id="14" creationId="{F3DFDB3F-AA1B-4E1B-84DA-3AE5F4C179C9}"/>
          </ac:picMkLst>
        </pc:picChg>
        <pc:picChg chg="add mod">
          <ac:chgData name="钦波 孙" userId="b1fc6dd5df15ac9a" providerId="LiveId" clId="{80D1974B-F474-48F5-8834-87FFBDFC541B}" dt="2021-09-10T08:17:43.828" v="832" actId="1076"/>
          <ac:picMkLst>
            <pc:docMk/>
            <pc:sldMk cId="2364714586" sldId="317"/>
            <ac:picMk id="16" creationId="{03857DA3-499F-4846-B1DE-9D6D5594A82D}"/>
          </ac:picMkLst>
        </pc:picChg>
        <pc:picChg chg="add mod">
          <ac:chgData name="钦波 孙" userId="b1fc6dd5df15ac9a" providerId="LiveId" clId="{80D1974B-F474-48F5-8834-87FFBDFC541B}" dt="2021-09-10T08:17:43.828" v="832" actId="1076"/>
          <ac:picMkLst>
            <pc:docMk/>
            <pc:sldMk cId="2364714586" sldId="317"/>
            <ac:picMk id="18" creationId="{3875840F-B865-42E5-B564-13E4CC469682}"/>
          </ac:picMkLst>
        </pc:picChg>
        <pc:picChg chg="add mod">
          <ac:chgData name="钦波 孙" userId="b1fc6dd5df15ac9a" providerId="LiveId" clId="{80D1974B-F474-48F5-8834-87FFBDFC541B}" dt="2021-09-10T08:17:43.828" v="832" actId="1076"/>
          <ac:picMkLst>
            <pc:docMk/>
            <pc:sldMk cId="2364714586" sldId="317"/>
            <ac:picMk id="20" creationId="{98EAED96-CF65-429B-8483-DEB05876D168}"/>
          </ac:picMkLst>
        </pc:picChg>
        <pc:picChg chg="add mod">
          <ac:chgData name="钦波 孙" userId="b1fc6dd5df15ac9a" providerId="LiveId" clId="{80D1974B-F474-48F5-8834-87FFBDFC541B}" dt="2021-09-10T08:17:43.828" v="832" actId="1076"/>
          <ac:picMkLst>
            <pc:docMk/>
            <pc:sldMk cId="2364714586" sldId="317"/>
            <ac:picMk id="22" creationId="{2EB8FE33-DFBC-4395-A998-160A85B24887}"/>
          </ac:picMkLst>
        </pc:picChg>
        <pc:picChg chg="add mod">
          <ac:chgData name="钦波 孙" userId="b1fc6dd5df15ac9a" providerId="LiveId" clId="{80D1974B-F474-48F5-8834-87FFBDFC541B}" dt="2021-09-10T08:17:43.828" v="832" actId="1076"/>
          <ac:picMkLst>
            <pc:docMk/>
            <pc:sldMk cId="2364714586" sldId="317"/>
            <ac:picMk id="24" creationId="{5FC746A0-E58D-438B-A139-9E25A1ECF80A}"/>
          </ac:picMkLst>
        </pc:picChg>
        <pc:picChg chg="add mod">
          <ac:chgData name="钦波 孙" userId="b1fc6dd5df15ac9a" providerId="LiveId" clId="{80D1974B-F474-48F5-8834-87FFBDFC541B}" dt="2021-09-10T08:17:43.828" v="832" actId="1076"/>
          <ac:picMkLst>
            <pc:docMk/>
            <pc:sldMk cId="2364714586" sldId="317"/>
            <ac:picMk id="26" creationId="{A30BCD40-6246-4CBE-B881-E06EF28EECF0}"/>
          </ac:picMkLst>
        </pc:picChg>
        <pc:picChg chg="add mod ord">
          <ac:chgData name="钦波 孙" userId="b1fc6dd5df15ac9a" providerId="LiveId" clId="{80D1974B-F474-48F5-8834-87FFBDFC541B}" dt="2021-09-10T08:17:43.828" v="832" actId="1076"/>
          <ac:picMkLst>
            <pc:docMk/>
            <pc:sldMk cId="2364714586" sldId="317"/>
            <ac:picMk id="28" creationId="{CD13902E-8310-4E7D-8CDA-98D48B519E18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045D88-E35A-434B-983C-A941E3553816}" type="datetimeFigureOut">
              <a:rPr lang="zh-CN" altLang="en-US" smtClean="0"/>
              <a:t>2021/9/10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3621D9-3D5A-4741-9215-207C2DB2DF8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30581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3621D9-3D5A-4741-9215-207C2DB2DF89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99892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3621D9-3D5A-4741-9215-207C2DB2DF89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97824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3621D9-3D5A-4741-9215-207C2DB2DF89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63463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3621D9-3D5A-4741-9215-207C2DB2DF89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49609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3621D9-3D5A-4741-9215-207C2DB2DF89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07103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3621D9-3D5A-4741-9215-207C2DB2DF89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82285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3621D9-3D5A-4741-9215-207C2DB2DF89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90487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3621D9-3D5A-4741-9215-207C2DB2DF89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95018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3621D9-3D5A-4741-9215-207C2DB2DF89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63390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3621D9-3D5A-4741-9215-207C2DB2DF89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02754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3621D9-3D5A-4741-9215-207C2DB2DF89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63943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C822F9-836B-4C13-B973-2AD9A536F0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31B4076-63D6-4507-8EEE-A2FBDC491F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5B37FE9-8331-444B-B40D-685A57C48C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18CE3-03DE-47B1-A464-E359C3977026}" type="datetimeFigureOut">
              <a:rPr lang="zh-CN" altLang="en-US" smtClean="0"/>
              <a:t>2021/9/10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DC47F72-713C-4465-9A56-0DFC9750B0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0A094DF-6B99-4554-83DF-32929BC43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6D5C3-B535-474D-A6E9-436A489771F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21135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408B6E-4F88-4272-B370-4E389047E6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A71AFB2-A3FC-4060-A9B6-371F65724C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A258ED3-1CF8-450F-A733-69131029A2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18CE3-03DE-47B1-A464-E359C3977026}" type="datetimeFigureOut">
              <a:rPr lang="zh-CN" altLang="en-US" smtClean="0"/>
              <a:t>2021/9/10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3FCE5AD-20E6-4418-B514-EF142AEFAF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08A4440-E82F-4744-8EEA-B7CC3108C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6D5C3-B535-474D-A6E9-436A489771F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66839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68550973-2905-4C76-8ABA-043758D4878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FDF7045-1DC0-428C-A5EB-531A8223E7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48A20DD-0261-4792-915F-8A6602869A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18CE3-03DE-47B1-A464-E359C3977026}" type="datetimeFigureOut">
              <a:rPr lang="zh-CN" altLang="en-US" smtClean="0"/>
              <a:t>2021/9/10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BED494D-E498-4C08-9B1B-E576D0084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E103F1D-ECD7-4ECC-B8C6-E2A405DC14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6D5C3-B535-474D-A6E9-436A489771F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1622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1EE2816-855A-4959-AE61-A14AA5ED5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40B30BD-DEF5-4382-9B60-F4E07E6BA4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9D51251-9FF7-444A-8309-5DF28EEB26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18CE3-03DE-47B1-A464-E359C3977026}" type="datetimeFigureOut">
              <a:rPr lang="zh-CN" altLang="en-US" smtClean="0"/>
              <a:t>2021/9/10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93F406A-9BAD-4C2E-A8D0-F859CACFD2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CAE8945-33CA-4F0A-9A07-A5D4880D9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6D5C3-B535-474D-A6E9-436A489771F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90079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C5E7F9-B54B-4F82-9729-4C307F8D82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A9DBEA5-D9CE-4A34-8697-5FF71BB6C2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2BA144A-30BD-4866-950D-B024347139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18CE3-03DE-47B1-A464-E359C3977026}" type="datetimeFigureOut">
              <a:rPr lang="zh-CN" altLang="en-US" smtClean="0"/>
              <a:t>2021/9/10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4B15876-578C-43D6-B2B8-EF4CC2E529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B62C8E8-4221-4A04-A2DA-EE72D3F92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6D5C3-B535-474D-A6E9-436A489771F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38950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0E8FD6-5CAF-4E53-8E94-94565F764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BAC8D2C-BB12-428C-A7EB-EA91007A71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D654E8F-0747-4DD1-9558-78ECCE5F43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D7C5FCA-FD93-4819-9618-CDD05C554E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18CE3-03DE-47B1-A464-E359C3977026}" type="datetimeFigureOut">
              <a:rPr lang="zh-CN" altLang="en-US" smtClean="0"/>
              <a:t>2021/9/10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7E1E91E-01A5-4422-9D9A-7F8B056355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AB59636-A40A-43A5-BE55-4B4F51D684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6D5C3-B535-474D-A6E9-436A489771F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60469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961BC3-703D-47B2-A98C-829518D8B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42F9D35-9D49-402E-9C8D-0A4A83B0F6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14AC33A-5CF9-4867-A06F-8C5573C46C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DCFD3B02-293B-4D9D-9540-19D22D51AE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372E872C-930B-4A59-89A7-3F794B86FB0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FD26D23A-4737-4701-BE31-BAEC6475C1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18CE3-03DE-47B1-A464-E359C3977026}" type="datetimeFigureOut">
              <a:rPr lang="zh-CN" altLang="en-US" smtClean="0"/>
              <a:t>2021/9/10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AC58CC54-0B5A-4A6D-81BA-15B88628F7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CD6C96BE-9171-4EDA-83CB-F1755046D7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6D5C3-B535-474D-A6E9-436A489771F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86070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79469A8-4206-4349-9B9F-8BA85A9CC2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BE6C501-5CE4-4EEA-A7E6-B2AD0D8C6D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18CE3-03DE-47B1-A464-E359C3977026}" type="datetimeFigureOut">
              <a:rPr lang="zh-CN" altLang="en-US" smtClean="0"/>
              <a:t>2021/9/10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2EADF80-82B8-4F8D-9079-D8B36CEC1A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B220162-5A88-49AB-B98F-937AA088E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6D5C3-B535-474D-A6E9-436A489771F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06824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C11136E-B09F-4068-8FAC-12814709E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18CE3-03DE-47B1-A464-E359C3977026}" type="datetimeFigureOut">
              <a:rPr lang="zh-CN" altLang="en-US" smtClean="0"/>
              <a:t>2021/9/10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EBF6F9F-76DE-413E-AC0A-821AB9B2D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C4F2E2E-C2B9-4E67-AE06-2CC55BDEE4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6D5C3-B535-474D-A6E9-436A489771F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36300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005A9A0-AD75-40B5-8398-C17275C04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D3748BB-E3A2-4AF5-A22D-49F314D7FC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44A35DD-698E-469A-A13B-0A4E90D414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AD9801F-E4AE-4D31-BC8B-4037911836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18CE3-03DE-47B1-A464-E359C3977026}" type="datetimeFigureOut">
              <a:rPr lang="zh-CN" altLang="en-US" smtClean="0"/>
              <a:t>2021/9/10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CFFB8D4-DF61-48CE-9E6F-CC722CBA19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5C9E490-6237-4A16-8888-14593EEBA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6D5C3-B535-474D-A6E9-436A489771F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56599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39E05A-2676-4DCC-8E9F-1247A59B27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7F36128A-226A-4598-863E-507EC54B918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0B50C1B-3920-4901-8C5C-4191651F74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9CD2BDF-F89B-4FB6-BD33-1B1CCAB038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18CE3-03DE-47B1-A464-E359C3977026}" type="datetimeFigureOut">
              <a:rPr lang="zh-CN" altLang="en-US" smtClean="0"/>
              <a:t>2021/9/10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39234DC-2E7E-411E-85CD-64C752C935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D5832D3-662A-4279-833F-0B7B7B058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6D5C3-B535-474D-A6E9-436A489771F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25139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1A036008-4D53-4BF9-A7F1-020211D6FF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83C5360-120F-4953-B033-79B2AF3510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1E7B72C-A8FA-49C0-BB7C-9B504F522D8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D18CE3-03DE-47B1-A464-E359C3977026}" type="datetimeFigureOut">
              <a:rPr lang="zh-CN" altLang="en-US" smtClean="0"/>
              <a:t>2021/9/10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76D20DD-F83B-4F3D-B33E-6E3E2BF602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82921CC-0ABE-4630-A359-0561805C20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16D5C3-B535-474D-A6E9-436A489771F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32185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hyperlink" Target="https://www.qt.io/download" TargetMode="External"/><Relationship Id="rId7" Type="http://schemas.openxmlformats.org/officeDocument/2006/relationships/image" Target="../media/image22.png"/><Relationship Id="rId12" Type="http://schemas.openxmlformats.org/officeDocument/2006/relationships/image" Target="../media/image27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://download.qt.io/official_releases/qt/5.12/5.12.10/qt-opensource-mac-x64-5.12.10.dmg" TargetMode="External"/><Relationship Id="rId3" Type="http://schemas.openxmlformats.org/officeDocument/2006/relationships/image" Target="../media/image1.png"/><Relationship Id="rId7" Type="http://schemas.openxmlformats.org/officeDocument/2006/relationships/hyperlink" Target="https://mirrors.ustc.edu.cn/qtproject/archive/qt/5.12/5.12.10/qt-opensource-mac-x64-5.12.10.dmg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download.qt.io/official_releases/qt/5.12/5.12.10/qt-opensource-windows-x86-5.12.10.exe" TargetMode="External"/><Relationship Id="rId5" Type="http://schemas.openxmlformats.org/officeDocument/2006/relationships/hyperlink" Target="https://iso.mirrors.ustc.edu.cn/qtproject/archive/qt/5.12/5.12.10/qt-opensource-windows-x86-5.12.10.exe" TargetMode="External"/><Relationship Id="rId4" Type="http://schemas.openxmlformats.org/officeDocument/2006/relationships/hyperlink" Target="https://www.qt.io/offline-installers" TargetMode="External"/><Relationship Id="rId9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53AD2F-B2CF-4A68-8FDB-83C8679E62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68362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Setting Up the Programming Environment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ECF8842-0E9D-4359-A50C-8731247B9F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30688"/>
            <a:ext cx="9144000" cy="1655762"/>
          </a:xfrm>
        </p:spPr>
        <p:txBody>
          <a:bodyPr/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Wang </a:t>
            </a:r>
            <a:r>
              <a:rPr lang="en-US" altLang="zh-CN" b="1" dirty="0" err="1">
                <a:latin typeface="Arial" panose="020B0604020202020204" pitchFamily="34" charset="0"/>
                <a:cs typeface="Arial" panose="020B0604020202020204" pitchFamily="34" charset="0"/>
              </a:rPr>
              <a:t>Rulan</a:t>
            </a:r>
            <a:endParaRPr lang="en-US" altLang="zh-CN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Email: 219019056@link.cuhk.edu.cn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00162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6A7062-6A87-463F-8C5B-BBB78C73A0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1040" y="0"/>
            <a:ext cx="10515600" cy="1325563"/>
          </a:xfrm>
        </p:spPr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MacOS Users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128FCF1-1363-495D-9B34-26A1B1D07D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5530" y="1923635"/>
            <a:ext cx="6740939" cy="4116498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DBFD499A-F5AF-4716-8499-8E9655C6809D}"/>
              </a:ext>
            </a:extLst>
          </p:cNvPr>
          <p:cNvSpPr/>
          <p:nvPr/>
        </p:nvSpPr>
        <p:spPr>
          <a:xfrm>
            <a:off x="701040" y="1001197"/>
            <a:ext cx="1078992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u"/>
            </a:pP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Once your </a:t>
            </a:r>
            <a:r>
              <a:rPr lang="en-US" altLang="zh-CN" sz="2400" dirty="0" err="1">
                <a:latin typeface="Arial" panose="020B0604020202020204" pitchFamily="34" charset="0"/>
                <a:cs typeface="Arial" panose="020B0604020202020204" pitchFamily="34" charset="0"/>
              </a:rPr>
              <a:t>Xcode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 has installed, you have to actually </a:t>
            </a:r>
            <a:r>
              <a:rPr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launch the </a:t>
            </a:r>
            <a:r>
              <a:rPr lang="en-US" altLang="zh-CN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Xcode</a:t>
            </a:r>
            <a:r>
              <a:rPr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 application one time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 in order to install certain essential components.</a:t>
            </a:r>
            <a:endParaRPr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74084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6A7062-6A87-463F-8C5B-BBB78C73A0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1040" y="0"/>
            <a:ext cx="10515600" cy="1325563"/>
          </a:xfrm>
        </p:spPr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MacOS Users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BFD499A-F5AF-4716-8499-8E9655C6809D}"/>
              </a:ext>
            </a:extLst>
          </p:cNvPr>
          <p:cNvSpPr/>
          <p:nvPr/>
        </p:nvSpPr>
        <p:spPr>
          <a:xfrm>
            <a:off x="701040" y="1001197"/>
            <a:ext cx="1078992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u"/>
            </a:pP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Once your </a:t>
            </a:r>
            <a:r>
              <a:rPr lang="en-US" altLang="zh-CN" sz="2400" dirty="0" err="1">
                <a:latin typeface="Arial" panose="020B0604020202020204" pitchFamily="34" charset="0"/>
                <a:cs typeface="Arial" panose="020B0604020202020204" pitchFamily="34" charset="0"/>
              </a:rPr>
              <a:t>Xcode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 has installed, you have to actually </a:t>
            </a:r>
            <a:r>
              <a:rPr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launch the </a:t>
            </a:r>
            <a:r>
              <a:rPr lang="en-US" altLang="zh-CN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Xcode</a:t>
            </a:r>
            <a:r>
              <a:rPr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 application one time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 in order to </a:t>
            </a:r>
            <a:r>
              <a:rPr lang="en-US" altLang="zh-CN" sz="2400" dirty="0" err="1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 install certain essential components.</a:t>
            </a:r>
            <a:endParaRPr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9AF0F56-7D68-4AF5-B942-DB7268BA0B6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8"/>
          <a:stretch/>
        </p:blipFill>
        <p:spPr>
          <a:xfrm>
            <a:off x="2467610" y="2015074"/>
            <a:ext cx="7225030" cy="4073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7071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6A7062-6A87-463F-8C5B-BBB78C73A0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1040" y="0"/>
            <a:ext cx="10515600" cy="1325563"/>
          </a:xfrm>
        </p:spPr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MacOS Users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BFD499A-F5AF-4716-8499-8E9655C6809D}"/>
              </a:ext>
            </a:extLst>
          </p:cNvPr>
          <p:cNvSpPr/>
          <p:nvPr/>
        </p:nvSpPr>
        <p:spPr>
          <a:xfrm>
            <a:off x="701040" y="1001197"/>
            <a:ext cx="1078992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u"/>
            </a:pP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Once you have downloaded the Qt Creator .dmg installer, double-click it to mount it and launch the enclosed installer application.</a:t>
            </a:r>
            <a:endParaRPr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AEE1418-3879-4463-B658-8555CCEDD3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5358" y="1832194"/>
            <a:ext cx="7865362" cy="4366245"/>
          </a:xfrm>
          <a:prstGeom prst="rect">
            <a:avLst/>
          </a:prstGeom>
        </p:spPr>
      </p:pic>
      <p:sp>
        <p:nvSpPr>
          <p:cNvPr id="3" name="矩形: 圆角 2">
            <a:extLst>
              <a:ext uri="{FF2B5EF4-FFF2-40B4-BE49-F238E27FC236}">
                <a16:creationId xmlns:a16="http://schemas.microsoft.com/office/drawing/2014/main" id="{7AEC7B50-9245-4285-A2F0-E1A9F1A72686}"/>
              </a:ext>
            </a:extLst>
          </p:cNvPr>
          <p:cNvSpPr/>
          <p:nvPr/>
        </p:nvSpPr>
        <p:spPr>
          <a:xfrm>
            <a:off x="2882096" y="2905246"/>
            <a:ext cx="231494" cy="173620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1EC4D20-B634-4857-874B-97230A1AF6E5}"/>
              </a:ext>
            </a:extLst>
          </p:cNvPr>
          <p:cNvSpPr txBox="1"/>
          <p:nvPr/>
        </p:nvSpPr>
        <p:spPr>
          <a:xfrm>
            <a:off x="1832704" y="3488292"/>
            <a:ext cx="77380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 the right version downloaded by the online installer</a:t>
            </a:r>
            <a:endParaRPr lang="zh-CN" altLang="en-US" sz="24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94036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6A7062-6A87-463F-8C5B-BBB78C73A0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1040" y="0"/>
            <a:ext cx="10515600" cy="1325563"/>
          </a:xfrm>
        </p:spPr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MacOS Users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BFD499A-F5AF-4716-8499-8E9655C6809D}"/>
              </a:ext>
            </a:extLst>
          </p:cNvPr>
          <p:cNvSpPr/>
          <p:nvPr/>
        </p:nvSpPr>
        <p:spPr>
          <a:xfrm>
            <a:off x="701040" y="1001197"/>
            <a:ext cx="107899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u"/>
            </a:pPr>
            <a:r>
              <a:rPr lang="en-US" altLang="zh-CN" dirty="0"/>
              <a:t>Once you have downloaded the Qt Creator .dmg installer, double-click it to mount it and launch the enclosed installer application, which will install Qt Creator on your computer.</a:t>
            </a:r>
            <a:endParaRPr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2C954EC-F2A2-4718-A58B-076A7FB1D5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640" y="1775340"/>
            <a:ext cx="4480560" cy="504362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4B167BA-0957-4DE5-8448-C20B73DCCD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5939" y="1775340"/>
            <a:ext cx="5357219" cy="5043626"/>
          </a:xfrm>
          <a:prstGeom prst="rect">
            <a:avLst/>
          </a:prstGeom>
        </p:spPr>
      </p:pic>
      <p:sp>
        <p:nvSpPr>
          <p:cNvPr id="10" name="箭头: 右 9">
            <a:extLst>
              <a:ext uri="{FF2B5EF4-FFF2-40B4-BE49-F238E27FC236}">
                <a16:creationId xmlns:a16="http://schemas.microsoft.com/office/drawing/2014/main" id="{F51C7D42-4944-4177-B60C-9E457AC97284}"/>
              </a:ext>
            </a:extLst>
          </p:cNvPr>
          <p:cNvSpPr/>
          <p:nvPr/>
        </p:nvSpPr>
        <p:spPr>
          <a:xfrm>
            <a:off x="5457190" y="3581400"/>
            <a:ext cx="1003300" cy="8509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EC497844-4DB0-4CC9-8891-BC5732173E93}"/>
              </a:ext>
            </a:extLst>
          </p:cNvPr>
          <p:cNvSpPr/>
          <p:nvPr/>
        </p:nvSpPr>
        <p:spPr>
          <a:xfrm>
            <a:off x="2916820" y="2032069"/>
            <a:ext cx="231494" cy="173620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DA3B5E1B-E2F1-4107-8318-13FBBE585961}"/>
              </a:ext>
            </a:extLst>
          </p:cNvPr>
          <p:cNvSpPr/>
          <p:nvPr/>
        </p:nvSpPr>
        <p:spPr>
          <a:xfrm>
            <a:off x="10500167" y="2440844"/>
            <a:ext cx="231494" cy="173620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7C6F9E5B-D3A5-485D-87C4-5EAA3413252C}"/>
              </a:ext>
            </a:extLst>
          </p:cNvPr>
          <p:cNvSpPr/>
          <p:nvPr/>
        </p:nvSpPr>
        <p:spPr>
          <a:xfrm>
            <a:off x="9587696" y="2732140"/>
            <a:ext cx="231494" cy="173620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12213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6A7062-6A87-463F-8C5B-BBB78C73A0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1040" y="0"/>
            <a:ext cx="10515600" cy="1325563"/>
          </a:xfrm>
        </p:spPr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MacOS Users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BFD499A-F5AF-4716-8499-8E9655C6809D}"/>
              </a:ext>
            </a:extLst>
          </p:cNvPr>
          <p:cNvSpPr/>
          <p:nvPr/>
        </p:nvSpPr>
        <p:spPr>
          <a:xfrm>
            <a:off x="701040" y="1001198"/>
            <a:ext cx="1000506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u"/>
            </a:pP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Skip the registration step</a:t>
            </a:r>
          </a:p>
          <a:p>
            <a:pPr marL="457200" indent="-457200">
              <a:buFont typeface="Wingdings" panose="05000000000000000000" pitchFamily="2" charset="2"/>
              <a:buChar char="u"/>
            </a:pP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at the "Select Components" screen, you must </a:t>
            </a:r>
            <a:r>
              <a:rPr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install the MacOS Component</a:t>
            </a:r>
            <a:r>
              <a:rPr lang="en-US" altLang="zh-CN" dirty="0"/>
              <a:t> </a:t>
            </a:r>
            <a:endParaRPr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1594AB0-9B5C-45F7-9616-8D5F410F4A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8502" y="1839691"/>
            <a:ext cx="7982458" cy="5018309"/>
          </a:xfrm>
          <a:prstGeom prst="rect">
            <a:avLst/>
          </a:prstGeom>
        </p:spPr>
      </p:pic>
      <p:sp>
        <p:nvSpPr>
          <p:cNvPr id="5" name="矩形: 圆角 4">
            <a:extLst>
              <a:ext uri="{FF2B5EF4-FFF2-40B4-BE49-F238E27FC236}">
                <a16:creationId xmlns:a16="http://schemas.microsoft.com/office/drawing/2014/main" id="{1359FB5A-B238-4F75-ACE8-1A7D5AF9C537}"/>
              </a:ext>
            </a:extLst>
          </p:cNvPr>
          <p:cNvSpPr/>
          <p:nvPr/>
        </p:nvSpPr>
        <p:spPr>
          <a:xfrm>
            <a:off x="5587823" y="2542035"/>
            <a:ext cx="231494" cy="173620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B9C4D877-3E22-4BF9-B0B1-7D5A4F62C6C9}"/>
              </a:ext>
            </a:extLst>
          </p:cNvPr>
          <p:cNvSpPr/>
          <p:nvPr/>
        </p:nvSpPr>
        <p:spPr>
          <a:xfrm>
            <a:off x="701040" y="3329434"/>
            <a:ext cx="280746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Un-check every other checkbox except for "MacOS” if you don’t  have lots of disk space.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17036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6A7062-6A87-463F-8C5B-BBB78C73A0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1040" y="0"/>
            <a:ext cx="10515600" cy="1325563"/>
          </a:xfrm>
        </p:spPr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MacOS Users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BFD499A-F5AF-4716-8499-8E9655C6809D}"/>
              </a:ext>
            </a:extLst>
          </p:cNvPr>
          <p:cNvSpPr/>
          <p:nvPr/>
        </p:nvSpPr>
        <p:spPr>
          <a:xfrm>
            <a:off x="701040" y="1001198"/>
            <a:ext cx="1000506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zh-CN" dirty="0"/>
              <a:t>Press </a:t>
            </a:r>
            <a:r>
              <a:rPr lang="en-US" altLang="zh-CN" b="1" dirty="0"/>
              <a:t>"Next" or "Agree" or "Install"</a:t>
            </a:r>
            <a:r>
              <a:rPr lang="en-US" altLang="zh-CN" dirty="0"/>
              <a:t> to finish the installation.</a:t>
            </a: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zh-CN" dirty="0"/>
              <a:t>When the installation finishes, click "Done" to launch Qt Creator.</a:t>
            </a:r>
          </a:p>
          <a:p>
            <a:r>
              <a:rPr lang="en-US" altLang="zh-CN" dirty="0"/>
              <a:t> </a:t>
            </a:r>
            <a:endParaRPr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4C0C655-E3D8-48FC-9BBC-C2E67A4E13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616111"/>
            <a:ext cx="5146040" cy="524188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222570D-84E0-4FDE-9BAE-9956F0CC80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899" y="1205314"/>
            <a:ext cx="4991101" cy="5652686"/>
          </a:xfrm>
          <a:prstGeom prst="rect">
            <a:avLst/>
          </a:prstGeom>
        </p:spPr>
      </p:pic>
      <p:sp>
        <p:nvSpPr>
          <p:cNvPr id="10" name="箭头: 右 9">
            <a:extLst>
              <a:ext uri="{FF2B5EF4-FFF2-40B4-BE49-F238E27FC236}">
                <a16:creationId xmlns:a16="http://schemas.microsoft.com/office/drawing/2014/main" id="{58B4C279-25F7-4C0C-9F09-2C90E98D3543}"/>
              </a:ext>
            </a:extLst>
          </p:cNvPr>
          <p:cNvSpPr/>
          <p:nvPr/>
        </p:nvSpPr>
        <p:spPr>
          <a:xfrm>
            <a:off x="5824219" y="3429000"/>
            <a:ext cx="1003300" cy="8509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47894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>
            <a:extLst>
              <a:ext uri="{FF2B5EF4-FFF2-40B4-BE49-F238E27FC236}">
                <a16:creationId xmlns:a16="http://schemas.microsoft.com/office/drawing/2014/main" id="{CD13902E-8310-4E7D-8CDA-98D48B519E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335" y="2818198"/>
            <a:ext cx="2470150" cy="1721137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BE6A7062-6A87-463F-8C5B-BBB78C73A0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1040" y="0"/>
            <a:ext cx="10515600" cy="1325563"/>
          </a:xfrm>
        </p:spPr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MacOS Users (with </a:t>
            </a:r>
            <a:r>
              <a:rPr lang="en-US" altLang="zh-CN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Big Sur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BFD499A-F5AF-4716-8499-8E9655C6809D}"/>
              </a:ext>
            </a:extLst>
          </p:cNvPr>
          <p:cNvSpPr/>
          <p:nvPr/>
        </p:nvSpPr>
        <p:spPr>
          <a:xfrm>
            <a:off x="701040" y="1001198"/>
            <a:ext cx="1000506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zh-CN" dirty="0"/>
              <a:t>If you are using </a:t>
            </a:r>
            <a:r>
              <a:rPr lang="en-US" altLang="zh-CN" b="1" dirty="0"/>
              <a:t>Big Sur</a:t>
            </a:r>
            <a:r>
              <a:rPr lang="en-US" altLang="zh-CN" dirty="0"/>
              <a:t>, follow the mentioned steps to install </a:t>
            </a:r>
            <a:r>
              <a:rPr lang="en-US" altLang="zh-CN" dirty="0" err="1"/>
              <a:t>Xcode</a:t>
            </a:r>
            <a:r>
              <a:rPr lang="en-US" altLang="zh-CN" dirty="0"/>
              <a:t>. </a:t>
            </a: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zh-CN" dirty="0"/>
              <a:t>Then, we suggest you using the </a:t>
            </a:r>
            <a:r>
              <a:rPr lang="en-US" altLang="zh-CN" b="1" dirty="0"/>
              <a:t>5.15 version </a:t>
            </a:r>
            <a:r>
              <a:rPr lang="en-US" altLang="zh-CN" dirty="0"/>
              <a:t>from the official website to download the </a:t>
            </a:r>
            <a:r>
              <a:rPr lang="en-US" altLang="zh-CN" b="1" dirty="0"/>
              <a:t>online-installer</a:t>
            </a:r>
            <a:r>
              <a:rPr lang="en-US" altLang="zh-CN" dirty="0"/>
              <a:t>. (</a:t>
            </a:r>
            <a:r>
              <a:rPr lang="en-US" altLang="zh-CN" dirty="0">
                <a:hlinkClick r:id="rId3"/>
              </a:rPr>
              <a:t>https://www.qt.io/download</a:t>
            </a:r>
            <a:r>
              <a:rPr lang="en-US" altLang="zh-CN" dirty="0"/>
              <a:t>). </a:t>
            </a: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zh-CN" dirty="0"/>
              <a:t>Find ”Download for open source users”-”Go Open Source”-”Sign up or Login in”-”Download will be started automictically”.</a:t>
            </a: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zh-CN" dirty="0"/>
              <a:t>Following the steps below to install.</a:t>
            </a:r>
          </a:p>
          <a:p>
            <a:pPr marL="285750" indent="-285750">
              <a:buFont typeface="Wingdings" panose="05000000000000000000" pitchFamily="2" charset="2"/>
              <a:buChar char="u"/>
            </a:pP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u"/>
            </a:pPr>
            <a:endParaRPr lang="en-US" altLang="zh-CN" dirty="0"/>
          </a:p>
          <a:p>
            <a:r>
              <a:rPr lang="en-US" altLang="zh-CN" dirty="0"/>
              <a:t> </a:t>
            </a:r>
            <a:endParaRPr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06C8201-B1AD-4ACA-B9F3-85873D0D3D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9989" y="4552064"/>
            <a:ext cx="2470064" cy="1721137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806D1D7B-5CC5-47E5-A035-0EDD97E5ED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4864" y="4539335"/>
            <a:ext cx="2470064" cy="1721137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F3DFDB3F-AA1B-4E1B-84DA-3AE5F4C179C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4662" y="4552065"/>
            <a:ext cx="2470064" cy="1721137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03857DA3-499F-4846-B1DE-9D6D5594A82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9537" y="4552065"/>
            <a:ext cx="2470064" cy="1721137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3875840F-B865-42E5-B564-13E4CC46968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335" y="4539335"/>
            <a:ext cx="2470064" cy="1721137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98EAED96-CF65-429B-8483-DEB05876D16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0908" y="2843659"/>
            <a:ext cx="2470064" cy="1721137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2EB8FE33-DFBC-4395-A998-160A85B2488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7759" y="2830929"/>
            <a:ext cx="2470064" cy="1721137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5FC746A0-E58D-438B-A139-9E25A1ECF80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2634" y="2830929"/>
            <a:ext cx="2470064" cy="1721137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A30BCD40-6246-4CBE-B881-E06EF28EECF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2786" y="2830928"/>
            <a:ext cx="2470150" cy="1721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7145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18B52C-CA99-4C9D-9110-625105DD29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030" y="50414"/>
            <a:ext cx="10515600" cy="965656"/>
          </a:xfrm>
        </p:spPr>
        <p:txBody>
          <a:bodyPr>
            <a:normAutofit/>
          </a:bodyPr>
          <a:lstStyle/>
          <a:p>
            <a:r>
              <a:rPr lang="en-US" altLang="zh-CN" sz="4000" b="1" dirty="0">
                <a:latin typeface="Arial" panose="020B0604020202020204" pitchFamily="34" charset="0"/>
                <a:cs typeface="Arial" panose="020B0604020202020204" pitchFamily="34" charset="0"/>
              </a:rPr>
              <a:t>Try an new project</a:t>
            </a:r>
            <a:endParaRPr lang="en-US" altLang="zh-CN" sz="40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3070B64-2F21-48E6-B7F6-B74CDF12B7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030" y="788686"/>
            <a:ext cx="9968210" cy="5768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4934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18B52C-CA99-4C9D-9110-625105DD29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030" y="50414"/>
            <a:ext cx="10515600" cy="965656"/>
          </a:xfrm>
        </p:spPr>
        <p:txBody>
          <a:bodyPr>
            <a:normAutofit/>
          </a:bodyPr>
          <a:lstStyle/>
          <a:p>
            <a:r>
              <a:rPr lang="en-US" altLang="zh-CN" sz="4000" b="1" dirty="0">
                <a:latin typeface="Arial" panose="020B0604020202020204" pitchFamily="34" charset="0"/>
                <a:cs typeface="Arial" panose="020B0604020202020204" pitchFamily="34" charset="0"/>
              </a:rPr>
              <a:t>Create a simple project and Test</a:t>
            </a:r>
            <a:endParaRPr lang="en-US" altLang="zh-CN" sz="40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1F6344E-FADA-4F45-969D-D6E919F762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030" y="878911"/>
            <a:ext cx="10041806" cy="5791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7311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18B52C-CA99-4C9D-9110-625105DD29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030" y="50414"/>
            <a:ext cx="10515600" cy="965656"/>
          </a:xfrm>
        </p:spPr>
        <p:txBody>
          <a:bodyPr>
            <a:normAutofit/>
          </a:bodyPr>
          <a:lstStyle/>
          <a:p>
            <a:r>
              <a:rPr lang="en-US" altLang="zh-CN" sz="4000" b="1" dirty="0">
                <a:latin typeface="Arial" panose="020B0604020202020204" pitchFamily="34" charset="0"/>
                <a:cs typeface="Arial" panose="020B0604020202020204" pitchFamily="34" charset="0"/>
              </a:rPr>
              <a:t>Create a simple project and Test</a:t>
            </a:r>
            <a:endParaRPr lang="en-US" altLang="zh-CN" sz="40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1F6344E-FADA-4F45-969D-D6E919F762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030" y="878911"/>
            <a:ext cx="10041806" cy="5791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618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B012534-9427-4E41-895F-094903B212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5740"/>
            <a:ext cx="10515600" cy="637794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Programming environment used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IDE: </a:t>
            </a:r>
            <a:r>
              <a:rPr lang="en-US" altLang="zh-CN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QT Creator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Utility: </a:t>
            </a:r>
            <a:r>
              <a:rPr lang="en-US" altLang="zh-CN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Stanford C++ Library</a:t>
            </a:r>
          </a:p>
          <a:p>
            <a:pPr lvl="1">
              <a:buFont typeface="Wingdings" panose="05000000000000000000" pitchFamily="2" charset="2"/>
              <a:buChar char="ü"/>
            </a:pP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Why?</a:t>
            </a:r>
          </a:p>
          <a:p>
            <a:pPr lvl="1">
              <a:buFont typeface="Wingdings" panose="05000000000000000000" pitchFamily="2" charset="2"/>
              <a:buChar char="l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Most examples in our textbook has implementations in the Library</a:t>
            </a:r>
          </a:p>
          <a:p>
            <a:pPr lvl="1">
              <a:buFont typeface="Wingdings" panose="05000000000000000000" pitchFamily="2" charset="2"/>
              <a:buChar char="l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The programming tasks (tutorial exercises and assignments) may need to use the tools provided by the Library</a:t>
            </a:r>
          </a:p>
          <a:p>
            <a:pPr lvl="1">
              <a:buFont typeface="Wingdings" panose="05000000000000000000" pitchFamily="2" charset="2"/>
              <a:buChar char="l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It is difficult to embed the Library into other IDEs and there is a blank or empty project provided with the Library already installed.</a:t>
            </a:r>
          </a:p>
          <a:p>
            <a:pPr lvl="1">
              <a:buFont typeface="Wingdings" panose="05000000000000000000" pitchFamily="2" charset="2"/>
              <a:buChar char="l"/>
            </a:pP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You can use other IDEs such as visual studio. But we highly encourage you to use it </a:t>
            </a:r>
            <a:r>
              <a:rPr lang="en-US" altLang="zh-CN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the assignments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of our class.</a:t>
            </a:r>
          </a:p>
        </p:txBody>
      </p:sp>
    </p:spTree>
    <p:extLst>
      <p:ext uri="{BB962C8B-B14F-4D97-AF65-F5344CB8AC3E}">
        <p14:creationId xmlns:p14="http://schemas.microsoft.com/office/powerpoint/2010/main" val="29491494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18B52C-CA99-4C9D-9110-625105DD29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030" y="50414"/>
            <a:ext cx="10515600" cy="965656"/>
          </a:xfrm>
        </p:spPr>
        <p:txBody>
          <a:bodyPr>
            <a:normAutofit/>
          </a:bodyPr>
          <a:lstStyle/>
          <a:p>
            <a:r>
              <a:rPr lang="en-US" altLang="zh-CN" sz="4000" b="1" dirty="0">
                <a:latin typeface="Arial" panose="020B0604020202020204" pitchFamily="34" charset="0"/>
                <a:cs typeface="Arial" panose="020B0604020202020204" pitchFamily="34" charset="0"/>
              </a:rPr>
              <a:t>Create a simple project and Test</a:t>
            </a:r>
            <a:endParaRPr lang="en-US" altLang="zh-CN" sz="40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660425B-7F9D-4FCF-BD08-80AD1FD517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8080" y="697974"/>
            <a:ext cx="4291649" cy="2906448"/>
          </a:xfrm>
          <a:prstGeom prst="rect">
            <a:avLst/>
          </a:prstGeom>
        </p:spPr>
      </p:pic>
      <p:sp>
        <p:nvSpPr>
          <p:cNvPr id="6" name="箭头: 右 5">
            <a:extLst>
              <a:ext uri="{FF2B5EF4-FFF2-40B4-BE49-F238E27FC236}">
                <a16:creationId xmlns:a16="http://schemas.microsoft.com/office/drawing/2014/main" id="{802CC313-205A-4A1C-9A0C-B76700598267}"/>
              </a:ext>
            </a:extLst>
          </p:cNvPr>
          <p:cNvSpPr/>
          <p:nvPr/>
        </p:nvSpPr>
        <p:spPr>
          <a:xfrm>
            <a:off x="5452110" y="1965960"/>
            <a:ext cx="320040" cy="5029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箭头: 下 7">
            <a:extLst>
              <a:ext uri="{FF2B5EF4-FFF2-40B4-BE49-F238E27FC236}">
                <a16:creationId xmlns:a16="http://schemas.microsoft.com/office/drawing/2014/main" id="{6D902982-5EEC-4ACA-B007-271AB3D0A036}"/>
              </a:ext>
            </a:extLst>
          </p:cNvPr>
          <p:cNvSpPr/>
          <p:nvPr/>
        </p:nvSpPr>
        <p:spPr>
          <a:xfrm>
            <a:off x="8383905" y="3656716"/>
            <a:ext cx="194310" cy="16439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4989B051-CB48-4746-81F4-019CEAD8E4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030" y="3849822"/>
            <a:ext cx="4603596" cy="2850666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0A8E11C4-D109-43F1-A75A-2588C3C5F9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9905" y="806592"/>
            <a:ext cx="4603596" cy="2850124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F50C3C7E-C4C5-476C-AC41-3A284CF523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67962" y="3903311"/>
            <a:ext cx="4555306" cy="2850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4823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18B52C-CA99-4C9D-9110-625105DD29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030" y="50414"/>
            <a:ext cx="10515600" cy="965656"/>
          </a:xfrm>
        </p:spPr>
        <p:txBody>
          <a:bodyPr>
            <a:normAutofit/>
          </a:bodyPr>
          <a:lstStyle/>
          <a:p>
            <a:r>
              <a:rPr lang="en-US" altLang="zh-CN" sz="4000" b="1" dirty="0">
                <a:latin typeface="Arial" panose="020B0604020202020204" pitchFamily="34" charset="0"/>
                <a:cs typeface="Arial" panose="020B0604020202020204" pitchFamily="34" charset="0"/>
              </a:rPr>
              <a:t>Create a simple project and Test</a:t>
            </a:r>
            <a:endParaRPr lang="en-US" altLang="zh-CN" sz="40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81D356D-ECE2-4ECB-8755-88B811483B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9453" y="1155838"/>
            <a:ext cx="6059280" cy="3754682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CEF58E72-F5FF-4B00-B2A6-B5477A161C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51" y="995814"/>
            <a:ext cx="5524342" cy="384442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2E1915E-903A-40A8-9537-EE32410119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9718" y="4057772"/>
            <a:ext cx="1438095" cy="21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6384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6A7062-6A87-463F-8C5B-BBB78C73A0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How to use The Stanford C++ Library ?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DAB4B2A-21DC-4343-823B-59ED181526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You are provided with a simple project which is equipped with the Stanford C++ Library.</a:t>
            </a: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E468671-F8A0-44AB-9071-1F71058235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0779" y="3191779"/>
            <a:ext cx="5934075" cy="107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8986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6A7062-6A87-463F-8C5B-BBB78C73A0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1040" y="0"/>
            <a:ext cx="10515600" cy="1325563"/>
          </a:xfrm>
        </p:spPr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How to use The Stanford C++ Library ?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44896D0-EA4F-4885-A48B-6132117C7B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360" y="1325563"/>
            <a:ext cx="8839972" cy="5027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7040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6A7062-6A87-463F-8C5B-BBB78C73A0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1040" y="0"/>
            <a:ext cx="10515600" cy="1325563"/>
          </a:xfrm>
        </p:spPr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How to use The Stanford C++ Library ?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0141D39-F57B-4130-9E14-264626E41B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2557" y="894928"/>
            <a:ext cx="8934450" cy="576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3694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D1FEDA10-3B15-46C8-8AC2-EC10C2819D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172178" cy="5057422"/>
          </a:xfrm>
        </p:spPr>
        <p:txBody>
          <a:bodyPr>
            <a:normAutofit/>
          </a:bodyPr>
          <a:lstStyle/>
          <a:p>
            <a:b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b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Stanford  </a:t>
            </a:r>
            <a:b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C++ Library ?</a:t>
            </a:r>
            <a:endParaRPr lang="zh-CN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B15FFB7-D83E-42D5-9D9F-6F89DD96E0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5408" y="349893"/>
            <a:ext cx="4105275" cy="48387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4E4569A7-A0F2-4569-B4CC-A1D6F00F72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3288" y="1388480"/>
            <a:ext cx="5592349" cy="4930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1779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6A7062-6A87-463F-8C5B-BBB78C73A0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1040" y="0"/>
            <a:ext cx="10515600" cy="1325563"/>
          </a:xfrm>
        </p:spPr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How to use The Stanford C++ Library ?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555C7AE-E272-4BC3-B194-A7A0E2E4B4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040" y="1074982"/>
            <a:ext cx="9588854" cy="5630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6803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CEF432-2709-45D2-9325-9424F3105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How to use The Stanford C++ Library ?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EAD5372-551C-422A-9091-64708EAA0F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u"/>
            </a:pPr>
            <a:r>
              <a:rPr lang="en-US" altLang="zh-CN" sz="4400" dirty="0">
                <a:latin typeface="Arial" panose="020B0604020202020204" pitchFamily="34" charset="0"/>
                <a:cs typeface="Arial" panose="020B0604020202020204" pitchFamily="34" charset="0"/>
              </a:rPr>
              <a:t>You can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change the project name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change the code in the main.cpp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add new files in the project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……</a:t>
            </a:r>
          </a:p>
          <a:p>
            <a:pPr marL="0" indent="0">
              <a:buNone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    to use The 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Standford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 C++ Library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97745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CEF432-2709-45D2-9325-9424F3105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How to use The Stanford C++ Library ?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EAD5372-551C-422A-9091-64708EAA0F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4579" y="1365130"/>
            <a:ext cx="7171481" cy="524036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u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Add CPP files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C0DEA55-C9AD-4A9C-BED1-DC4263F793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5563" y="2087643"/>
            <a:ext cx="7688677" cy="4324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3674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CEF432-2709-45D2-9325-9424F3105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How to use The Stanford C++ Library ?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EAD5372-551C-422A-9091-64708EAA0F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4579" y="1365130"/>
            <a:ext cx="7171481" cy="524036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u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Add CPP files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BE0B978-711F-4CE0-85E8-77BA4C2379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975" y="2017491"/>
            <a:ext cx="7557740" cy="4251229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8602176" y="3496774"/>
            <a:ext cx="27516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The files are provided in Programs folder.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8588126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18B52C-CA99-4C9D-9110-625105DD29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Setting up Qt Creator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BA73123-451F-4A3A-B0D1-B2646EBA3E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endParaRPr lang="en-US" altLang="zh-CN" b="1" dirty="0"/>
          </a:p>
          <a:p>
            <a:pPr marL="0" indent="0">
              <a:buNone/>
            </a:pPr>
            <a:r>
              <a:rPr lang="en-US" altLang="zh-CN" b="1" dirty="0"/>
              <a:t> </a:t>
            </a:r>
            <a:endParaRPr lang="en-US" altLang="zh-CN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Download and install </a:t>
            </a:r>
            <a:r>
              <a:rPr lang="en-US" altLang="zh-CN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Qt Creator</a:t>
            </a: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 (For Windows)</a:t>
            </a:r>
            <a:endParaRPr lang="en-US" altLang="zh-CN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Download and install </a:t>
            </a:r>
            <a:r>
              <a:rPr lang="en-US" altLang="zh-CN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Qt Creator</a:t>
            </a: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 (For Mac </a:t>
            </a:r>
            <a:r>
              <a:rPr lang="en-US" altLang="zh-CN" b="1" dirty="0" err="1">
                <a:latin typeface="Arial" panose="020B0604020202020204" pitchFamily="34" charset="0"/>
                <a:cs typeface="Arial" panose="020B0604020202020204" pitchFamily="34" charset="0"/>
              </a:rPr>
              <a:t>Os</a:t>
            </a: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endParaRPr lang="en-US" altLang="zh-CN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Try a simple empty project.</a:t>
            </a:r>
          </a:p>
          <a:p>
            <a:endParaRPr lang="en-US" altLang="zh-CN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 the sample project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971257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CEF432-2709-45D2-9325-9424F3105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How to use The Stanford C++ Library ?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EAD5372-551C-422A-9091-64708EAA0F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4579" y="1365130"/>
            <a:ext cx="7171481" cy="524036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u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Add CPP files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03E4380-05FC-4D16-A71E-54AAE4C0A3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4560" y="1599116"/>
            <a:ext cx="4381500" cy="528637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71EE4F33-F51F-4456-AED9-08A7046D39EA}"/>
              </a:ext>
            </a:extLst>
          </p:cNvPr>
          <p:cNvSpPr txBox="1"/>
          <p:nvPr/>
        </p:nvSpPr>
        <p:spPr>
          <a:xfrm>
            <a:off x="8149339" y="3229336"/>
            <a:ext cx="322588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Wrong</a:t>
            </a:r>
            <a:r>
              <a:rPr lang="zh-CN" altLang="en-US" sz="4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！！！</a:t>
            </a:r>
            <a:endParaRPr lang="en-US" altLang="zh-CN" sz="40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4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Why </a:t>
            </a:r>
            <a:r>
              <a:rPr lang="zh-CN" altLang="en-US" sz="4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？？</a:t>
            </a:r>
          </a:p>
        </p:txBody>
      </p:sp>
    </p:spTree>
    <p:extLst>
      <p:ext uri="{BB962C8B-B14F-4D97-AF65-F5344CB8AC3E}">
        <p14:creationId xmlns:p14="http://schemas.microsoft.com/office/powerpoint/2010/main" val="33193951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CEF432-2709-45D2-9325-9424F3105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How to use The Stanford C++ Library ?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EAD5372-551C-422A-9091-64708EAA0F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4579" y="1365130"/>
            <a:ext cx="7171481" cy="524036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u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Add CPP files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34C517C-38FE-4D82-93C9-C78B664617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7020" y="3429000"/>
            <a:ext cx="7371745" cy="317086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116DF192-7234-4F7E-A660-A3583D2481DF}"/>
              </a:ext>
            </a:extLst>
          </p:cNvPr>
          <p:cNvSpPr txBox="1"/>
          <p:nvPr/>
        </p:nvSpPr>
        <p:spPr>
          <a:xfrm>
            <a:off x="1558457" y="2058174"/>
            <a:ext cx="768030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First, you should put the files under the sample-project.</a:t>
            </a:r>
          </a:p>
          <a:p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…/sample-project/</a:t>
            </a:r>
            <a:r>
              <a:rPr lang="en-US" altLang="zh-CN" sz="2400" dirty="0" err="1">
                <a:latin typeface="Arial" panose="020B0604020202020204" pitchFamily="34" charset="0"/>
                <a:cs typeface="Arial" panose="020B0604020202020204" pitchFamily="34" charset="0"/>
              </a:rPr>
              <a:t>src</a:t>
            </a:r>
            <a:endParaRPr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31806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CEF432-2709-45D2-9325-9424F3105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How to use The Stanford C++ Library ?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EAD5372-551C-422A-9091-64708EAA0F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4579" y="1365130"/>
            <a:ext cx="7171481" cy="524036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u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Add CPP files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16DF192-7234-4F7E-A660-A3583D2481DF}"/>
              </a:ext>
            </a:extLst>
          </p:cNvPr>
          <p:cNvSpPr txBox="1"/>
          <p:nvPr/>
        </p:nvSpPr>
        <p:spPr>
          <a:xfrm>
            <a:off x="1558457" y="2058174"/>
            <a:ext cx="43091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Putting the files is not enough.</a:t>
            </a:r>
            <a:endParaRPr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F79FF39-4D8D-4EF4-934A-766F3D03C9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2880" y="2610728"/>
            <a:ext cx="7104027" cy="3692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2283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CEF432-2709-45D2-9325-9424F3105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How to use The Stanford C++ Library ?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EAD5372-551C-422A-9091-64708EAA0F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4579" y="1365130"/>
            <a:ext cx="7171481" cy="524036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u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Add CPP files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16DF192-7234-4F7E-A660-A3583D2481DF}"/>
              </a:ext>
            </a:extLst>
          </p:cNvPr>
          <p:cNvSpPr txBox="1"/>
          <p:nvPr/>
        </p:nvSpPr>
        <p:spPr>
          <a:xfrm>
            <a:off x="1558457" y="2058174"/>
            <a:ext cx="43091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Putting the files is not enough.</a:t>
            </a:r>
            <a:endParaRPr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115A1BE-7F7A-45AC-910B-174CABEDE0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1579" y="1690688"/>
            <a:ext cx="3533775" cy="490537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5FC12E37-32B8-4E54-B038-9EE163136E2E}"/>
              </a:ext>
            </a:extLst>
          </p:cNvPr>
          <p:cNvSpPr txBox="1"/>
          <p:nvPr/>
        </p:nvSpPr>
        <p:spPr>
          <a:xfrm>
            <a:off x="1780138" y="3171462"/>
            <a:ext cx="15247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Right!</a:t>
            </a:r>
            <a:endParaRPr lang="zh-CN" altLang="en-US" sz="40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8B951EA2-EEA3-4C08-91D0-CFE566EB1971}"/>
              </a:ext>
            </a:extLst>
          </p:cNvPr>
          <p:cNvCxnSpPr/>
          <p:nvPr/>
        </p:nvCxnSpPr>
        <p:spPr>
          <a:xfrm>
            <a:off x="6759615" y="5544273"/>
            <a:ext cx="174777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09397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CEF432-2709-45D2-9325-9424F3105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How to use The Stanford C++ Library ?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EAD5372-551C-422A-9091-64708EAA0F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4579" y="1365130"/>
            <a:ext cx="7171481" cy="524036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u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Add CPP files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5AFF668-99AB-474A-910D-D2D24252CF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7856" y="2690693"/>
            <a:ext cx="9028950" cy="3232587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A45C654C-8EC6-4568-9365-ACA117C34D32}"/>
              </a:ext>
            </a:extLst>
          </p:cNvPr>
          <p:cNvSpPr txBox="1"/>
          <p:nvPr/>
        </p:nvSpPr>
        <p:spPr>
          <a:xfrm>
            <a:off x="1956121" y="2006024"/>
            <a:ext cx="49792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Multiple definitions of main function</a:t>
            </a:r>
            <a:endParaRPr lang="zh-CN" altLang="en-US" sz="24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02335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CEF432-2709-45D2-9325-9424F3105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How to use The Stanford C++ Library ?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EAD5372-551C-422A-9091-64708EAA0F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4579" y="1365130"/>
            <a:ext cx="7171481" cy="524036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u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Add CPP files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351A066-015A-40CC-966E-67C4358038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7440" y="2294005"/>
            <a:ext cx="6756529" cy="4240208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E0F37FA2-5A2E-4E4B-8164-08C4981710BB}"/>
              </a:ext>
            </a:extLst>
          </p:cNvPr>
          <p:cNvSpPr txBox="1"/>
          <p:nvPr/>
        </p:nvSpPr>
        <p:spPr>
          <a:xfrm>
            <a:off x="2534855" y="1832340"/>
            <a:ext cx="49792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Multiple definitions of main function</a:t>
            </a:r>
            <a:endParaRPr lang="zh-CN" altLang="en-US" sz="24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1917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CEF432-2709-45D2-9325-9424F3105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How to use The Stanford C++ Library ?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EAD5372-551C-422A-9091-64708EAA0F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4579" y="1365130"/>
            <a:ext cx="7171481" cy="524036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u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Add CPP files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80DCBB9-D246-4F4B-A059-4689FC7D6C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9969" y="2099350"/>
            <a:ext cx="6785631" cy="4196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4938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CEF432-2709-45D2-9325-9424F3105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How to use The Stanford C++ Library ?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EAD5372-551C-422A-9091-64708EAA0F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4579" y="1365130"/>
            <a:ext cx="7171481" cy="524036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u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Add CPP files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92AE309-2170-4FF2-A1B7-3650A4B5D8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2242" y="1889166"/>
            <a:ext cx="6706762" cy="4443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74018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8DDBC796-7F4E-477F-B9AD-D245BC784D4F}"/>
              </a:ext>
            </a:extLst>
          </p:cNvPr>
          <p:cNvSpPr/>
          <p:nvPr/>
        </p:nvSpPr>
        <p:spPr>
          <a:xfrm>
            <a:off x="4564380" y="2457133"/>
            <a:ext cx="443103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8000" dirty="0">
                <a:latin typeface="Arial" panose="020B0604020202020204" pitchFamily="34" charset="0"/>
                <a:cs typeface="Arial" panose="020B0604020202020204" pitchFamily="34" charset="0"/>
              </a:rPr>
              <a:t>END</a:t>
            </a:r>
            <a:endParaRPr lang="zh-CN" altLang="en-US" sz="8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34084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529" y="4328408"/>
            <a:ext cx="5835547" cy="2151114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2A18B52C-CA99-4C9D-9110-625105DD29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030" y="50414"/>
            <a:ext cx="10515600" cy="965656"/>
          </a:xfrm>
        </p:spPr>
        <p:txBody>
          <a:bodyPr>
            <a:normAutofit/>
          </a:bodyPr>
          <a:lstStyle/>
          <a:p>
            <a:r>
              <a:rPr lang="en-US" altLang="zh-CN" sz="4000" b="1" dirty="0">
                <a:latin typeface="Arial" panose="020B0604020202020204" pitchFamily="34" charset="0"/>
                <a:cs typeface="Arial" panose="020B0604020202020204" pitchFamily="34" charset="0"/>
              </a:rPr>
              <a:t>Download and install </a:t>
            </a:r>
            <a:r>
              <a:rPr lang="en-US" altLang="zh-CN" sz="4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Qt Creator</a:t>
            </a:r>
          </a:p>
        </p:txBody>
      </p:sp>
      <p:sp>
        <p:nvSpPr>
          <p:cNvPr id="7" name="箭头: 右 6">
            <a:extLst>
              <a:ext uri="{FF2B5EF4-FFF2-40B4-BE49-F238E27FC236}">
                <a16:creationId xmlns:a16="http://schemas.microsoft.com/office/drawing/2014/main" id="{67C9F1DF-9BBC-467E-80E2-E90825FB92EE}"/>
              </a:ext>
            </a:extLst>
          </p:cNvPr>
          <p:cNvSpPr/>
          <p:nvPr/>
        </p:nvSpPr>
        <p:spPr>
          <a:xfrm>
            <a:off x="5772977" y="5084657"/>
            <a:ext cx="1425891" cy="431483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621029" y="1133356"/>
            <a:ext cx="10816037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QT installation divides online and offline. (Offline is recommended)</a:t>
            </a:r>
          </a:p>
          <a:p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https://www.qt.io/offline-installers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 (From 5.15 version, Offline-installers are not supported)</a:t>
            </a:r>
          </a:p>
          <a:p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I </a:t>
            </a:r>
            <a:r>
              <a:rPr lang="en-US" altLang="zh-CN" sz="2000" dirty="0" err="1">
                <a:latin typeface="Arial" panose="020B0604020202020204" pitchFamily="34" charset="0"/>
                <a:cs typeface="Arial" panose="020B0604020202020204" pitchFamily="34" charset="0"/>
              </a:rPr>
              <a:t>choiced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 QT Creator 5.12.10 as an example.</a:t>
            </a:r>
          </a:p>
          <a:p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For Windows User:</a:t>
            </a: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https://iso.mirrors.ustc.edu.cn/qtproject/archive/qt/5.12/5.12.10/qt-opensource-windows-x86-5.12.10.exe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http://download.qt.io/official_releases/qt/5.12/5.12.10/qt-opensource-windows-x86-5.12.10.exe</a:t>
            </a:r>
            <a:endParaRPr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For MacOS User:</a:t>
            </a: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https://mirrors.ustc.edu.cn/qtproject/archive/qt/5.12/5.12.10/qt-opensource-mac-x64-5.12.10.dmg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  <a:hlinkClick r:id="rId8"/>
              </a:rPr>
              <a:t>http://download.qt.io/official_releases/qt/5.12/5.12.10/qt-opensource-mac-x64-5.12.10.dmg</a:t>
            </a:r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96784" y="5165960"/>
            <a:ext cx="3591709" cy="289796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2950234" y="5576620"/>
            <a:ext cx="2208362" cy="4482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720529" y="4328408"/>
            <a:ext cx="1646751" cy="2232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83732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18B52C-CA99-4C9D-9110-625105DD29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030" y="50414"/>
            <a:ext cx="10515600" cy="965656"/>
          </a:xfrm>
        </p:spPr>
        <p:txBody>
          <a:bodyPr>
            <a:normAutofit/>
          </a:bodyPr>
          <a:lstStyle/>
          <a:p>
            <a:r>
              <a:rPr lang="en-US" altLang="zh-CN" sz="4000" b="1" dirty="0">
                <a:latin typeface="Arial" panose="020B0604020202020204" pitchFamily="34" charset="0"/>
                <a:cs typeface="Arial" panose="020B0604020202020204" pitchFamily="34" charset="0"/>
              </a:rPr>
              <a:t>Download and install </a:t>
            </a:r>
            <a:r>
              <a:rPr lang="en-US" altLang="zh-CN" sz="4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Qt Creator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030" y="1341933"/>
            <a:ext cx="4838588" cy="395489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1" y="1341934"/>
            <a:ext cx="4838588" cy="3954894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096001" y="5622692"/>
            <a:ext cx="3169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Firstly, sign-up. Then, login.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026119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18B52C-CA99-4C9D-9110-625105DD29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030" y="50414"/>
            <a:ext cx="10515600" cy="965656"/>
          </a:xfrm>
        </p:spPr>
        <p:txBody>
          <a:bodyPr>
            <a:normAutofit/>
          </a:bodyPr>
          <a:lstStyle/>
          <a:p>
            <a:r>
              <a:rPr lang="en-US" altLang="zh-CN" sz="4000" b="1" dirty="0">
                <a:latin typeface="Arial" panose="020B0604020202020204" pitchFamily="34" charset="0"/>
                <a:cs typeface="Arial" panose="020B0604020202020204" pitchFamily="34" charset="0"/>
              </a:rPr>
              <a:t>Download and install </a:t>
            </a:r>
            <a:r>
              <a:rPr lang="en-US" altLang="zh-CN" sz="4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Qt Creator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6007" y="1318119"/>
            <a:ext cx="4903882" cy="420892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2748" y="1318119"/>
            <a:ext cx="4903882" cy="4208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271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886" y="1016070"/>
            <a:ext cx="6363027" cy="5461281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2A18B52C-CA99-4C9D-9110-625105DD29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030" y="50414"/>
            <a:ext cx="10515600" cy="965656"/>
          </a:xfrm>
        </p:spPr>
        <p:txBody>
          <a:bodyPr>
            <a:normAutofit/>
          </a:bodyPr>
          <a:lstStyle/>
          <a:p>
            <a:r>
              <a:rPr lang="en-US" altLang="zh-CN" sz="4000" b="1" dirty="0">
                <a:latin typeface="Arial" panose="020B0604020202020204" pitchFamily="34" charset="0"/>
                <a:cs typeface="Arial" panose="020B0604020202020204" pitchFamily="34" charset="0"/>
              </a:rPr>
              <a:t>Download and install </a:t>
            </a:r>
            <a:r>
              <a:rPr lang="en-US" altLang="zh-CN" sz="4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Qt Creator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9CCA138-787F-4A9E-BD5F-05AA51FCA8FD}"/>
              </a:ext>
            </a:extLst>
          </p:cNvPr>
          <p:cNvSpPr txBox="1"/>
          <p:nvPr/>
        </p:nvSpPr>
        <p:spPr>
          <a:xfrm>
            <a:off x="5472147" y="1289053"/>
            <a:ext cx="6338276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 </a:t>
            </a:r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Select Components (compiler)</a:t>
            </a:r>
          </a:p>
          <a:p>
            <a:endParaRPr lang="en-US" altLang="zh-CN" dirty="0"/>
          </a:p>
          <a:p>
            <a:r>
              <a:rPr lang="en-US" altLang="zh-CN" b="1" dirty="0"/>
              <a:t>(Install a C++ compiler called MinGW)</a:t>
            </a:r>
            <a:endParaRPr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You must click the checkbox labeled, </a:t>
            </a:r>
          </a:p>
          <a:p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  <a:r>
              <a:rPr lang="en-US" altLang="zh-CN" sz="2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MinGW 7.x.x 64 bit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”,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which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is absolutely crucial; </a:t>
            </a:r>
          </a:p>
          <a:p>
            <a:endParaRPr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if you forget to do this, </a:t>
            </a:r>
          </a:p>
          <a:p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your computer will not be able to </a:t>
            </a:r>
          </a:p>
          <a:p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compile and run C++ programs.</a:t>
            </a:r>
            <a:endParaRPr lang="zh-CN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63050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18B52C-CA99-4C9D-9110-625105DD29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030" y="50414"/>
            <a:ext cx="10515600" cy="965656"/>
          </a:xfrm>
        </p:spPr>
        <p:txBody>
          <a:bodyPr>
            <a:normAutofit/>
          </a:bodyPr>
          <a:lstStyle/>
          <a:p>
            <a:r>
              <a:rPr lang="en-US" altLang="zh-CN" sz="4000" b="1" dirty="0">
                <a:latin typeface="Arial" panose="020B0604020202020204" pitchFamily="34" charset="0"/>
                <a:cs typeface="Arial" panose="020B0604020202020204" pitchFamily="34" charset="0"/>
              </a:rPr>
              <a:t>Download and install </a:t>
            </a:r>
            <a:r>
              <a:rPr lang="en-US" altLang="zh-CN" sz="4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Qt Creator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6500839-42DA-451A-8C25-32FD94C295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803" y="1016070"/>
            <a:ext cx="4762500" cy="538162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E9CCA138-787F-4A9E-BD5F-05AA51FCA8FD}"/>
              </a:ext>
            </a:extLst>
          </p:cNvPr>
          <p:cNvSpPr txBox="1"/>
          <p:nvPr/>
        </p:nvSpPr>
        <p:spPr>
          <a:xfrm>
            <a:off x="5878830" y="1807213"/>
            <a:ext cx="6338276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 </a:t>
            </a:r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Select Components (compiler)</a:t>
            </a:r>
          </a:p>
          <a:p>
            <a:endParaRPr lang="en-US" altLang="zh-CN" dirty="0"/>
          </a:p>
          <a:p>
            <a:r>
              <a:rPr lang="en-US" altLang="zh-CN" b="1" dirty="0"/>
              <a:t>(Install a C++ compiler called MinGW)</a:t>
            </a:r>
            <a:endParaRPr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You must click the checkbox labeled, </a:t>
            </a:r>
          </a:p>
          <a:p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  <a:r>
              <a:rPr lang="en-US" altLang="zh-CN" sz="2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MinGW 7.x.x 64 bit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”,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which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is absolutely crucial; </a:t>
            </a:r>
          </a:p>
          <a:p>
            <a:endParaRPr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if you forget to do this, </a:t>
            </a:r>
          </a:p>
          <a:p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your computer will not be able to </a:t>
            </a:r>
          </a:p>
          <a:p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compile and run C++ programs.</a:t>
            </a:r>
            <a:endParaRPr lang="zh-CN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49797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6A7062-6A87-463F-8C5B-BBB78C73A0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1040" y="0"/>
            <a:ext cx="10515600" cy="1325563"/>
          </a:xfrm>
        </p:spPr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MacOS Users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DDBC796-7F4E-477F-B9AD-D245BC784D4F}"/>
              </a:ext>
            </a:extLst>
          </p:cNvPr>
          <p:cNvSpPr/>
          <p:nvPr/>
        </p:nvSpPr>
        <p:spPr>
          <a:xfrm>
            <a:off x="563879" y="1033463"/>
            <a:ext cx="1078992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u"/>
            </a:pP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Mac OS X requires you to install their </a:t>
            </a:r>
            <a:r>
              <a:rPr lang="en-US" altLang="zh-CN" sz="2400" dirty="0" err="1">
                <a:latin typeface="Arial" panose="020B0604020202020204" pitchFamily="34" charset="0"/>
                <a:cs typeface="Arial" panose="020B0604020202020204" pitchFamily="34" charset="0"/>
              </a:rPr>
              <a:t>Xcode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 system to get a C++ compiler on your machine.</a:t>
            </a:r>
          </a:p>
          <a:p>
            <a:pPr marL="457200" indent="-457200">
              <a:buFont typeface="Wingdings" panose="05000000000000000000" pitchFamily="2" charset="2"/>
              <a:buChar char="u"/>
            </a:pP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You can get to the Mac App Store, find the </a:t>
            </a:r>
            <a:r>
              <a:rPr lang="en-US" altLang="zh-CN" sz="2400" dirty="0" err="1">
                <a:latin typeface="Arial" panose="020B0604020202020204" pitchFamily="34" charset="0"/>
                <a:cs typeface="Arial" panose="020B0604020202020204" pitchFamily="34" charset="0"/>
              </a:rPr>
              <a:t>Xcode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 and download it.</a:t>
            </a:r>
            <a:endParaRPr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5041CB3-7F98-4350-AEC1-1E880666C0C4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0829" y="2233792"/>
            <a:ext cx="6139491" cy="3866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0192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10695</TotalTime>
  <Words>1065</Words>
  <Application>Microsoft Office PowerPoint</Application>
  <PresentationFormat>宽屏</PresentationFormat>
  <Paragraphs>146</Paragraphs>
  <Slides>38</Slides>
  <Notes>11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38</vt:i4>
      </vt:variant>
    </vt:vector>
  </HeadingPairs>
  <TitlesOfParts>
    <vt:vector size="43" baseType="lpstr">
      <vt:lpstr>等线</vt:lpstr>
      <vt:lpstr>等线 Light</vt:lpstr>
      <vt:lpstr>Arial</vt:lpstr>
      <vt:lpstr>Wingdings</vt:lpstr>
      <vt:lpstr>Office 主题​​</vt:lpstr>
      <vt:lpstr>Setting Up the Programming Environment</vt:lpstr>
      <vt:lpstr>PowerPoint 演示文稿</vt:lpstr>
      <vt:lpstr>Setting up Qt Creator</vt:lpstr>
      <vt:lpstr>Download and install Qt Creator</vt:lpstr>
      <vt:lpstr>Download and install Qt Creator</vt:lpstr>
      <vt:lpstr>Download and install Qt Creator</vt:lpstr>
      <vt:lpstr>Download and install Qt Creator</vt:lpstr>
      <vt:lpstr>Download and install Qt Creator</vt:lpstr>
      <vt:lpstr>MacOS Users</vt:lpstr>
      <vt:lpstr>MacOS Users</vt:lpstr>
      <vt:lpstr>MacOS Users</vt:lpstr>
      <vt:lpstr>MacOS Users</vt:lpstr>
      <vt:lpstr>MacOS Users</vt:lpstr>
      <vt:lpstr>MacOS Users</vt:lpstr>
      <vt:lpstr>MacOS Users</vt:lpstr>
      <vt:lpstr>MacOS Users (with Big Sur)</vt:lpstr>
      <vt:lpstr>Try an new project</vt:lpstr>
      <vt:lpstr>Create a simple project and Test</vt:lpstr>
      <vt:lpstr>Create a simple project and Test</vt:lpstr>
      <vt:lpstr>Create a simple project and Test</vt:lpstr>
      <vt:lpstr>Create a simple project and Test</vt:lpstr>
      <vt:lpstr>How to use The Stanford C++ Library ?</vt:lpstr>
      <vt:lpstr>How to use The Stanford C++ Library ?</vt:lpstr>
      <vt:lpstr>How to use The Stanford C++ Library ?</vt:lpstr>
      <vt:lpstr> The  Stanford   C++ Library ?</vt:lpstr>
      <vt:lpstr>How to use The Stanford C++ Library ?</vt:lpstr>
      <vt:lpstr>How to use The Stanford C++ Library ?</vt:lpstr>
      <vt:lpstr>How to use The Stanford C++ Library ?</vt:lpstr>
      <vt:lpstr>How to use The Stanford C++ Library ?</vt:lpstr>
      <vt:lpstr>How to use The Stanford C++ Library ?</vt:lpstr>
      <vt:lpstr>How to use The Stanford C++ Library ?</vt:lpstr>
      <vt:lpstr>How to use The Stanford C++ Library ?</vt:lpstr>
      <vt:lpstr>How to use The Stanford C++ Library ?</vt:lpstr>
      <vt:lpstr>How to use The Stanford C++ Library ?</vt:lpstr>
      <vt:lpstr>How to use The Stanford C++ Library ?</vt:lpstr>
      <vt:lpstr>How to use The Stanford C++ Library ?</vt:lpstr>
      <vt:lpstr>How to use The Stanford C++ Library ?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Setting Up the Programming Environment</dc:title>
  <dc:creator>王帅</dc:creator>
  <cp:lastModifiedBy>钦波 孙</cp:lastModifiedBy>
  <cp:revision>66</cp:revision>
  <dcterms:created xsi:type="dcterms:W3CDTF">2018-01-09T12:09:06Z</dcterms:created>
  <dcterms:modified xsi:type="dcterms:W3CDTF">2021-09-10T08:20:22Z</dcterms:modified>
</cp:coreProperties>
</file>